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35"/>
  </p:notesMasterIdLst>
  <p:handoutMasterIdLst>
    <p:handoutMasterId r:id="rId136"/>
  </p:handoutMasterIdLst>
  <p:sldIdLst>
    <p:sldId id="256" r:id="rId120"/>
    <p:sldId id="658" r:id="rId121"/>
    <p:sldId id="360" r:id="rId122"/>
    <p:sldId id="657" r:id="rId123"/>
    <p:sldId id="660" r:id="rId124"/>
    <p:sldId id="797" r:id="rId125"/>
    <p:sldId id="804" r:id="rId126"/>
    <p:sldId id="743" r:id="rId127"/>
    <p:sldId id="805" r:id="rId128"/>
    <p:sldId id="776" r:id="rId129"/>
    <p:sldId id="796" r:id="rId130"/>
    <p:sldId id="799" r:id="rId131"/>
    <p:sldId id="806" r:id="rId132"/>
    <p:sldId id="807" r:id="rId133"/>
    <p:sldId id="387" r:id="rId1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94660"/>
  </p:normalViewPr>
  <p:slideViewPr>
    <p:cSldViewPr>
      <p:cViewPr varScale="1">
        <p:scale>
          <a:sx n="110" d="100"/>
          <a:sy n="110" d="100"/>
        </p:scale>
        <p:origin x="1890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" Target="slides/slide14.xml"/><Relationship Id="rId138" Type="http://schemas.openxmlformats.org/officeDocument/2006/relationships/viewProps" Target="viewProps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slide" Target="slides/slide15.xml"/><Relationship Id="rId13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slide" Target="slides/slide13.xml"/><Relationship Id="rId14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handoutMaster" Target="handoutMasters/handoutMaster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April 20, </a:t>
            </a:r>
            <a:r>
              <a:rPr lang="en-US" sz="3100" b="1" dirty="0" smtClean="0">
                <a:solidFill>
                  <a:schemeClr val="tx1"/>
                </a:solidFill>
              </a:rPr>
              <a:t>2017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1128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Shelley Westall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905000" y="1600200"/>
            <a:ext cx="4953000" cy="786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336633"/>
                </a:solidFill>
              </a:rPr>
              <a:t>FirstNet in Washington:</a:t>
            </a:r>
          </a:p>
          <a:p>
            <a:pPr algn="ctr"/>
            <a:r>
              <a:rPr lang="en-US" sz="3200" dirty="0" smtClean="0">
                <a:solidFill>
                  <a:srgbClr val="336633"/>
                </a:solidFill>
              </a:rPr>
              <a:t>News &amp; Updates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2766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FirstNet Contract Award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State Plan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Idaho’s RFI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Shots Fired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AT&amp;T Introduction/Update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7620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Upcoming OneNet Events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133600"/>
            <a:ext cx="762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38288" algn="l"/>
              </a:tabLst>
            </a:pPr>
            <a:r>
              <a:rPr lang="en-US" sz="1600" dirty="0" smtClean="0"/>
              <a:t>April 27:	Cybersecurity &amp; Cyber Incident Awareness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1-3:	Minnesota Interoperability Conference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11:	Washington Emergency Communications Coordination Working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	Group (WECCWG) Conference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18:	Western States: Legal Considerations of Opting In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19-20:	Fire Fighters’ Association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23:	Disruptive Technologies Workshop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23-24	ATNI 2017 Mid Year Convention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May 22-25	Washington Association of Sheriffs &amp; Police Chiefs</a:t>
            </a:r>
          </a:p>
          <a:p>
            <a:pPr>
              <a:tabLst>
                <a:tab pos="1546225" algn="l"/>
              </a:tabLst>
            </a:pPr>
            <a:r>
              <a:rPr lang="en-US" sz="1600" dirty="0" smtClean="0"/>
              <a:t>May 21-25	Washington Fire Chiefs’ Conference</a:t>
            </a:r>
            <a:endParaRPr lang="en-US" sz="1600" dirty="0"/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June 12-14:	PSCR Public Safety Broadband Stakeholder Meeting</a:t>
            </a:r>
          </a:p>
          <a:p>
            <a:pPr>
              <a:tabLst>
                <a:tab pos="1538288" algn="l"/>
              </a:tabLst>
            </a:pPr>
            <a:r>
              <a:rPr lang="en-US" sz="1600" dirty="0" smtClean="0"/>
              <a:t>June 27-30:	APCO-NENA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09600"/>
            <a:ext cx="243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9050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36633"/>
                </a:solidFill>
              </a:rPr>
              <a:t>AT&amp;T Introduction / Update</a:t>
            </a:r>
            <a:endParaRPr lang="en-US" sz="4000" dirty="0">
              <a:solidFill>
                <a:srgbClr val="3366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31242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Lynn </a:t>
            </a:r>
            <a:r>
              <a:rPr lang="en-US" sz="4000" b="1" dirty="0" smtClean="0"/>
              <a:t>Quick - AT&amp;T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Steve </a:t>
            </a:r>
            <a:r>
              <a:rPr lang="en-US" sz="4000" b="1" dirty="0" smtClean="0"/>
              <a:t>Noel - FirstNet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393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Good of the Order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June 15, 2017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1500 Jefferson St SE,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</a:t>
            </a:r>
            <a:r>
              <a:rPr lang="en-US" sz="3600" baseline="30000" dirty="0" smtClean="0">
                <a:solidFill>
                  <a:schemeClr val="tx1"/>
                </a:solidFill>
              </a:rPr>
              <a:t>st</a:t>
            </a:r>
            <a:r>
              <a:rPr lang="en-US" sz="3600" dirty="0" smtClean="0">
                <a:solidFill>
                  <a:schemeClr val="tx1"/>
                </a:solidFill>
              </a:rPr>
              <a:t> Floor Presentation Room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600" b="0" dirty="0" smtClean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Introductions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Agenda For Review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February Meeting Minutes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Legislative Updates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Fusion Center Presentation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Vacancies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Advisory </a:t>
            </a:r>
            <a:r>
              <a:rPr lang="en-US" sz="2400" dirty="0" smtClean="0"/>
              <a:t>Workgroup (SAW)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Washington OneNet (WON) Status</a:t>
            </a:r>
            <a:endParaRPr lang="en-US" sz="2400" b="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</a:t>
            </a:r>
            <a:r>
              <a:rPr lang="en-US" sz="2400" dirty="0"/>
              <a:t>of the </a:t>
            </a:r>
            <a:r>
              <a:rPr lang="en-US" sz="2400" dirty="0" smtClean="0"/>
              <a:t>Order</a:t>
            </a:r>
          </a:p>
          <a:p>
            <a:pPr marL="233362" lvl="0" indent="0">
              <a:lnSpc>
                <a:spcPct val="110000"/>
              </a:lnSpc>
              <a:spcBef>
                <a:spcPts val="0"/>
              </a:spcBef>
              <a:buClrTx/>
              <a:buSzPct val="110000"/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33362" lvl="0" indent="0">
              <a:lnSpc>
                <a:spcPct val="110000"/>
              </a:lnSpc>
              <a:spcBef>
                <a:spcPts val="0"/>
              </a:spcBef>
              <a:buClrTx/>
              <a:buSzPct val="110000"/>
              <a:buNone/>
            </a:pPr>
            <a:r>
              <a:rPr lang="en-US" b="0" dirty="0" smtClean="0">
                <a:solidFill>
                  <a:schemeClr val="bg2">
                    <a:lumMod val="25000"/>
                  </a:schemeClr>
                </a:solidFill>
              </a:rPr>
              <a:t>(Modify this agenda?)</a:t>
            </a:r>
            <a:endParaRPr lang="en-US" b="0" dirty="0">
              <a:solidFill>
                <a:schemeClr val="bg2">
                  <a:lumMod val="2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Approval of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February 16, 2017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Meeting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inutes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News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Information Roundtable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SIEC Legislative Updates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Shelley </a:t>
            </a:r>
            <a:r>
              <a:rPr lang="en-US" dirty="0" smtClean="0">
                <a:solidFill>
                  <a:schemeClr val="tx1"/>
                </a:solidFill>
              </a:rPr>
              <a:t>Westall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Fusion 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Center Presentation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Lt</a:t>
            </a:r>
            <a:r>
              <a:rPr lang="en-US" dirty="0" smtClean="0">
                <a:solidFill>
                  <a:schemeClr val="tx1"/>
                </a:solidFill>
              </a:rPr>
              <a:t>. Curt Boyle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Cpt</a:t>
            </a:r>
            <a:r>
              <a:rPr lang="en-US" dirty="0" smtClean="0">
                <a:solidFill>
                  <a:schemeClr val="tx1"/>
                </a:solidFill>
              </a:rPr>
              <a:t>. Ed Swainson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856723"/>
              </p:ext>
            </p:extLst>
          </p:nvPr>
        </p:nvGraphicFramePr>
        <p:xfrm>
          <a:off x="3352800" y="4724400"/>
          <a:ext cx="2449267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3" imgW="4570388" imgH="3427437" progId="PowerPoint.Show.12">
                  <p:embed/>
                </p:oleObj>
              </mc:Choice>
              <mc:Fallback>
                <p:oleObj name="Presentation" r:id="rId3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4724400"/>
                        <a:ext cx="2449267" cy="183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98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95400"/>
            <a:ext cx="7315200" cy="46482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SIEC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Vacancies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Shelley Westa</a:t>
            </a:r>
            <a:r>
              <a:rPr lang="en-US" dirty="0" smtClean="0">
                <a:solidFill>
                  <a:schemeClr val="tx1"/>
                </a:solidFill>
              </a:rPr>
              <a:t>ll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2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1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876961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(SAW)</a:t>
            </a:r>
            <a:br>
              <a:rPr lang="en-US" sz="4000" b="1" dirty="0">
                <a:solidFill>
                  <a:schemeClr val="bg2">
                    <a:lumMod val="25000"/>
                  </a:schemeClr>
                </a:solidFill>
              </a:rPr>
            </a:b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3182541"/>
            <a:ext cx="762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Michael Marusich</a:t>
            </a:r>
            <a:br>
              <a:rPr lang="en-US" sz="3200" b="1" dirty="0"/>
            </a:br>
            <a:r>
              <a:rPr lang="en-US" sz="3200" b="1" dirty="0" smtClean="0"/>
              <a:t>Ti</a:t>
            </a:r>
            <a:r>
              <a:rPr lang="en-US" sz="3200" b="1" dirty="0" smtClean="0"/>
              <a:t>m McDowell</a:t>
            </a:r>
          </a:p>
          <a:p>
            <a:pPr algn="ctr"/>
            <a:r>
              <a:rPr lang="en-US" sz="3200" b="1" dirty="0" smtClean="0"/>
              <a:t>Rob St. John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690366"/>
              </p:ext>
            </p:extLst>
          </p:nvPr>
        </p:nvGraphicFramePr>
        <p:xfrm>
          <a:off x="3629948" y="4800600"/>
          <a:ext cx="2341304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resentation" r:id="rId3" imgW="4570388" imgH="3427437" progId="PowerPoint.Show.12">
                  <p:embed/>
                </p:oleObj>
              </mc:Choice>
              <mc:Fallback>
                <p:oleObj name="Presentation" r:id="rId3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9948" y="4800600"/>
                        <a:ext cx="2341304" cy="175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61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8381</TotalTime>
  <Words>110</Words>
  <Application>Microsoft Office PowerPoint</Application>
  <PresentationFormat>On-screen Show (4:3)</PresentationFormat>
  <Paragraphs>51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</vt:lpstr>
      <vt:lpstr>Calibri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Microsoft PowerPoint Presentation</vt:lpstr>
      <vt:lpstr>SIEC Meeting  Thursday, April 20, 2017 </vt:lpstr>
      <vt:lpstr>Introductions  </vt:lpstr>
      <vt:lpstr>Agenda For Review</vt:lpstr>
      <vt:lpstr> Approval of  February 16, 2017 Meeting Minutes  </vt:lpstr>
      <vt:lpstr>  News and Information Roundtable   </vt:lpstr>
      <vt:lpstr>  SIEC Legislative Updates  Shelley Westall  </vt:lpstr>
      <vt:lpstr>Fusion Center Presentation  Lt. Curt Boyle Cpt. Ed Swainson  </vt:lpstr>
      <vt:lpstr>SIEC Vacancies  Shelley Westall  </vt:lpstr>
      <vt:lpstr>PowerPoint Presentation</vt:lpstr>
      <vt:lpstr>  Washington OneNet Update   Shelley Westall  </vt:lpstr>
      <vt:lpstr>PowerPoint Presentation</vt:lpstr>
      <vt:lpstr>PowerPoint Presentation</vt:lpstr>
      <vt:lpstr>PowerPoint Presentation</vt:lpstr>
      <vt:lpstr>PowerPoint Presentation</vt:lpstr>
      <vt:lpstr>Good of the Order   Next Meeting:   June 15, 2017  Location: 1500 Jefferson St SE,  1st Floor Presentation Room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Knotts, Minette (WaTech)</cp:lastModifiedBy>
  <cp:revision>563</cp:revision>
  <cp:lastPrinted>2015-08-20T15:51:03Z</cp:lastPrinted>
  <dcterms:created xsi:type="dcterms:W3CDTF">2013-05-05T20:46:28Z</dcterms:created>
  <dcterms:modified xsi:type="dcterms:W3CDTF">2017-04-19T23:48:46Z</dcterms:modified>
</cp:coreProperties>
</file>