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4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  <p:sldMasterId id="2147483678" r:id="rId6"/>
  </p:sldMasterIdLst>
  <p:notesMasterIdLst>
    <p:notesMasterId r:id="rId34"/>
  </p:notesMasterIdLst>
  <p:handoutMasterIdLst>
    <p:handoutMasterId r:id="rId35"/>
  </p:handoutMasterIdLst>
  <p:sldIdLst>
    <p:sldId id="256" r:id="rId7"/>
    <p:sldId id="257" r:id="rId8"/>
    <p:sldId id="296" r:id="rId9"/>
    <p:sldId id="263" r:id="rId10"/>
    <p:sldId id="477" r:id="rId11"/>
    <p:sldId id="425" r:id="rId12"/>
    <p:sldId id="446" r:id="rId13"/>
    <p:sldId id="266" r:id="rId14"/>
    <p:sldId id="447" r:id="rId15"/>
    <p:sldId id="449" r:id="rId16"/>
    <p:sldId id="475" r:id="rId17"/>
    <p:sldId id="466" r:id="rId18"/>
    <p:sldId id="448" r:id="rId19"/>
    <p:sldId id="478" r:id="rId20"/>
    <p:sldId id="472" r:id="rId21"/>
    <p:sldId id="468" r:id="rId22"/>
    <p:sldId id="474" r:id="rId23"/>
    <p:sldId id="473" r:id="rId24"/>
    <p:sldId id="333" r:id="rId25"/>
    <p:sldId id="282" r:id="rId26"/>
    <p:sldId id="454" r:id="rId27"/>
    <p:sldId id="479" r:id="rId28"/>
    <p:sldId id="476" r:id="rId29"/>
    <p:sldId id="458" r:id="rId30"/>
    <p:sldId id="413" r:id="rId31"/>
    <p:sldId id="460" r:id="rId32"/>
    <p:sldId id="271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isinger, Ryan (Watech)" initials="LR(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9966"/>
    <a:srgbClr val="006666"/>
    <a:srgbClr val="9900FF"/>
    <a:srgbClr val="6A0F7F"/>
    <a:srgbClr val="CCCCFF"/>
    <a:srgbClr val="9999FF"/>
    <a:srgbClr val="6600FF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79015" autoAdjust="0"/>
  </p:normalViewPr>
  <p:slideViewPr>
    <p:cSldViewPr snapToGrid="0">
      <p:cViewPr varScale="1">
        <p:scale>
          <a:sx n="92" d="100"/>
          <a:sy n="92" d="100"/>
        </p:scale>
        <p:origin x="1020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0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429895878190376E-3"/>
          <c:y val="2.5485963435920179E-2"/>
          <c:w val="0.98656087163331807"/>
          <c:h val="0.949027964747200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 Assessment Reporting</c:v>
                </c:pt>
              </c:strCache>
            </c:strRef>
          </c:tx>
          <c:spPr>
            <a:solidFill>
              <a:schemeClr val="accent5">
                <a:tint val="44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-10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BF-4DCE-BFE4-1696CDDB5E7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Dashboard Reporting</c:v>
                </c:pt>
              </c:strCache>
            </c:strRef>
          </c:tx>
          <c:spPr>
            <a:solidFill>
              <a:schemeClr val="accent5">
                <a:tint val="58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ln>
                      <a:noFill/>
                    </a:ln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-9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BF-4DCE-BFE4-1696CDDB5E7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Procurement Transparency</c:v>
                </c:pt>
              </c:strCache>
            </c:strRef>
          </c:tx>
          <c:spPr>
            <a:solidFill>
              <a:schemeClr val="accent5">
                <a:tint val="72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-8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0BF-4DCE-BFE4-1696CDDB5E7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Technical Oversight</c:v>
                </c:pt>
              </c:strCache>
            </c:strRef>
          </c:tx>
          <c:spPr>
            <a:solidFill>
              <a:schemeClr val="accent5">
                <a:tint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-7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BF-4DCE-BFE4-1696CDDB5E7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Project Oversight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-6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0BF-4DCE-BFE4-1696CDDB5E7F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Independent QA</c:v>
                </c:pt>
              </c:strCache>
            </c:strRef>
          </c:tx>
          <c:spPr>
            <a:solidFill>
              <a:schemeClr val="accent5">
                <a:shade val="8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-5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0BF-4DCE-BFE4-1696CDDB5E7F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Independent Verification &amp; Validation</c:v>
                </c:pt>
              </c:strCache>
            </c:strRef>
          </c:tx>
          <c:spPr>
            <a:solidFill>
              <a:schemeClr val="accent5">
                <a:shade val="72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lnSpc>
                      <a:spcPts val="1200"/>
                    </a:lnSpc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10BF-4DCE-BFE4-1696CDDB5E7F}"/>
                </c:ex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Sheet1!$H$2</c:f>
              <c:numCache>
                <c:formatCode>General</c:formatCode>
                <c:ptCount val="1"/>
                <c:pt idx="0">
                  <c:v>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0BF-4DCE-BFE4-1696CDDB5E7F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TSB Review</c:v>
                </c:pt>
              </c:strCache>
            </c:strRef>
          </c:tx>
          <c:spPr>
            <a:solidFill>
              <a:schemeClr val="accent5">
                <a:shade val="58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0.21704358704625928"/>
                  <c:y val="-7.9721524848634359E-2"/>
                </c:manualLayout>
              </c:layout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10BF-4DCE-BFE4-1696CDDB5E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Sheet1!$I$2</c:f>
              <c:numCache>
                <c:formatCode>General</c:formatCode>
                <c:ptCount val="1"/>
                <c:pt idx="0">
                  <c:v>-3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0BF-4DCE-BFE4-1696CDDB5E7F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Stage Gating</c:v>
                </c:pt>
              </c:strCache>
            </c:strRef>
          </c:tx>
          <c:spPr>
            <a:solidFill>
              <a:schemeClr val="accent5">
                <a:shade val="44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9.7100447426267639E-2"/>
                  <c:y val="8.44110263103187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0"/>
              <c:showSerName val="1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10BF-4DCE-BFE4-1696CDDB5E7F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Sheet1!$J$2</c:f>
              <c:numCache>
                <c:formatCode>General</c:formatCode>
                <c:ptCount val="1"/>
                <c:pt idx="0">
                  <c:v>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10BF-4DCE-BFE4-1696CDDB5E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41265584"/>
        <c:axId val="441267544"/>
      </c:barChart>
      <c:catAx>
        <c:axId val="4412655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41267544"/>
        <c:crosses val="autoZero"/>
        <c:auto val="1"/>
        <c:lblAlgn val="ctr"/>
        <c:lblOffset val="100"/>
        <c:noMultiLvlLbl val="0"/>
      </c:catAx>
      <c:valAx>
        <c:axId val="4412675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41265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65628F-6C97-49F1-B733-26C473BD5337}" type="doc">
      <dgm:prSet loTypeId="urn:microsoft.com/office/officeart/2005/8/layout/lProcess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74FD21A-3E30-4204-B47E-12209E54418B}">
      <dgm:prSet phldrT="[Text]" custT="1"/>
      <dgm:spPr>
        <a:xfrm>
          <a:off x="1358" y="0"/>
          <a:ext cx="3532880" cy="4746625"/>
        </a:xfr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tIns="0"/>
        <a:lstStyle/>
        <a:p>
          <a:r>
            <a:rPr lang="en-US" sz="54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Budget</a:t>
          </a:r>
          <a:endParaRPr lang="en-US" sz="54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27A87216-3A39-441D-B618-807EC136630D}" type="parTrans" cxnId="{A19FACC3-E9D1-45EC-8E16-24E950A73CA2}">
      <dgm:prSet/>
      <dgm:spPr/>
      <dgm:t>
        <a:bodyPr/>
        <a:lstStyle/>
        <a:p>
          <a:endParaRPr lang="en-US"/>
        </a:p>
      </dgm:t>
    </dgm:pt>
    <dgm:pt modelId="{3E05B920-6D26-4964-8A50-85D4844E9281}" type="sibTrans" cxnId="{A19FACC3-E9D1-45EC-8E16-24E950A73CA2}">
      <dgm:prSet/>
      <dgm:spPr/>
      <dgm:t>
        <a:bodyPr/>
        <a:lstStyle/>
        <a:p>
          <a:endParaRPr lang="en-US"/>
        </a:p>
      </dgm:t>
    </dgm:pt>
    <dgm:pt modelId="{2A766E5C-F432-40EA-95AF-C9ECA86BAEC8}">
      <dgm:prSet phldrT="[Text]" custT="1"/>
      <dgm:spPr>
        <a:xfrm>
          <a:off x="354646" y="1391939"/>
          <a:ext cx="2826304" cy="455715"/>
        </a:xfrm>
        <a:solidFill>
          <a:srgbClr val="FFFFFF"/>
        </a:solidFill>
        <a:ln w="10795" cap="flat" cmpd="sng" algn="ctr">
          <a:solidFill>
            <a:srgbClr val="717073"/>
          </a:solidFill>
          <a:prstDash val="solid"/>
        </a:ln>
        <a:effectLst/>
      </dgm:spPr>
      <dgm:t>
        <a:bodyPr/>
        <a:lstStyle/>
        <a:p>
          <a:r>
            <a:rPr lang="en-US" sz="14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Align technology strategy &amp; </a:t>
          </a:r>
        </a:p>
        <a:p>
          <a:r>
            <a:rPr lang="en-US" sz="14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public policy</a:t>
          </a:r>
          <a:endParaRPr lang="en-US" sz="14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584B8D93-5B48-47A7-9BFB-F275F9F27730}" type="parTrans" cxnId="{1C188559-BA62-40A5-84D9-BDD46162190E}">
      <dgm:prSet/>
      <dgm:spPr/>
      <dgm:t>
        <a:bodyPr/>
        <a:lstStyle/>
        <a:p>
          <a:endParaRPr lang="en-US"/>
        </a:p>
      </dgm:t>
    </dgm:pt>
    <dgm:pt modelId="{FB9B9CB4-9D61-4C3B-A24A-0E2C88155979}" type="sibTrans" cxnId="{1C188559-BA62-40A5-84D9-BDD46162190E}">
      <dgm:prSet/>
      <dgm:spPr/>
      <dgm:t>
        <a:bodyPr/>
        <a:lstStyle/>
        <a:p>
          <a:endParaRPr lang="en-US"/>
        </a:p>
      </dgm:t>
    </dgm:pt>
    <dgm:pt modelId="{6BDACBC8-D726-456B-A4FD-AC1A4E834727}">
      <dgm:prSet phldrT="[Text]"/>
      <dgm:spPr>
        <a:xfrm>
          <a:off x="354646" y="1917765"/>
          <a:ext cx="2826304" cy="455715"/>
        </a:xfrm>
        <a:solidFill>
          <a:srgbClr val="0C3A69">
            <a:hueOff val="211872"/>
            <a:satOff val="9"/>
            <a:lumOff val="59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IT strategy</a:t>
          </a:r>
        </a:p>
      </dgm:t>
    </dgm:pt>
    <dgm:pt modelId="{B9790CA6-F541-42AB-90F1-EB633B742BBB}" type="parTrans" cxnId="{E465C77E-D45C-4A2D-98E8-2246165E5C1E}">
      <dgm:prSet/>
      <dgm:spPr/>
      <dgm:t>
        <a:bodyPr/>
        <a:lstStyle/>
        <a:p>
          <a:endParaRPr lang="en-US"/>
        </a:p>
      </dgm:t>
    </dgm:pt>
    <dgm:pt modelId="{CF7A4979-A464-443C-B334-450C3773914F}" type="sibTrans" cxnId="{E465C77E-D45C-4A2D-98E8-2246165E5C1E}">
      <dgm:prSet/>
      <dgm:spPr/>
      <dgm:t>
        <a:bodyPr/>
        <a:lstStyle/>
        <a:p>
          <a:endParaRPr lang="en-US"/>
        </a:p>
      </dgm:t>
    </dgm:pt>
    <dgm:pt modelId="{E8B92A8E-A690-4551-99A2-222D11A027BC}">
      <dgm:prSet phldrT="[Text]" custT="1"/>
      <dgm:spPr>
        <a:xfrm>
          <a:off x="3813513" y="0"/>
          <a:ext cx="3532880" cy="4746625"/>
        </a:xfr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tIns="0"/>
        <a:lstStyle/>
        <a:p>
          <a:r>
            <a:rPr lang="en-US" sz="54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Portfolio</a:t>
          </a:r>
          <a:endParaRPr lang="en-US" sz="54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DA28AFDA-508D-4B7C-BF5A-866EC6A2120D}" type="parTrans" cxnId="{A73311BB-B9E8-4EA1-9552-6BF5A38487E4}">
      <dgm:prSet/>
      <dgm:spPr/>
      <dgm:t>
        <a:bodyPr/>
        <a:lstStyle/>
        <a:p>
          <a:endParaRPr lang="en-US"/>
        </a:p>
      </dgm:t>
    </dgm:pt>
    <dgm:pt modelId="{61CAF8E6-E3E7-4111-86C2-49775B652C07}" type="sibTrans" cxnId="{A73311BB-B9E8-4EA1-9552-6BF5A38487E4}">
      <dgm:prSet/>
      <dgm:spPr/>
      <dgm:t>
        <a:bodyPr/>
        <a:lstStyle/>
        <a:p>
          <a:endParaRPr lang="en-US"/>
        </a:p>
      </dgm:t>
    </dgm:pt>
    <dgm:pt modelId="{E4222CBA-275E-491C-8381-B744000A05CE}">
      <dgm:prSet phldrT="[Text]" custT="1"/>
      <dgm:spPr>
        <a:xfrm>
          <a:off x="4152492" y="1425389"/>
          <a:ext cx="2826304" cy="457286"/>
        </a:xfrm>
        <a:solidFill>
          <a:srgbClr val="FFFFFF"/>
        </a:solidFill>
        <a:ln w="10795" cap="flat" cmpd="sng" algn="ctr">
          <a:solidFill>
            <a:srgbClr val="717073"/>
          </a:solidFill>
          <a:prstDash val="solid"/>
        </a:ln>
        <a:effectLst/>
      </dgm:spPr>
      <dgm:t>
        <a:bodyPr/>
        <a:lstStyle/>
        <a:p>
          <a:r>
            <a:rPr lang="en-US" sz="14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Invest in the right things</a:t>
          </a:r>
          <a:endParaRPr lang="en-US" sz="14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FAEC3E71-A1AD-43FD-BBF7-B163C2A4A056}" type="parTrans" cxnId="{59936CC4-AFBC-4815-906D-66675CA68174}">
      <dgm:prSet/>
      <dgm:spPr/>
      <dgm:t>
        <a:bodyPr/>
        <a:lstStyle/>
        <a:p>
          <a:endParaRPr lang="en-US"/>
        </a:p>
      </dgm:t>
    </dgm:pt>
    <dgm:pt modelId="{F46B93BB-41C7-4793-8874-2A49DF172A69}" type="sibTrans" cxnId="{59936CC4-AFBC-4815-906D-66675CA68174}">
      <dgm:prSet/>
      <dgm:spPr/>
      <dgm:t>
        <a:bodyPr/>
        <a:lstStyle/>
        <a:p>
          <a:endParaRPr lang="en-US"/>
        </a:p>
      </dgm:t>
    </dgm:pt>
    <dgm:pt modelId="{FD5B3AD9-EAD9-4011-84C9-C91983F9C739}">
      <dgm:prSet phldrT="[Text]"/>
      <dgm:spPr>
        <a:xfrm>
          <a:off x="4152492" y="2307710"/>
          <a:ext cx="2826304" cy="325026"/>
        </a:xfrm>
        <a:solidFill>
          <a:srgbClr val="0C3A69">
            <a:hueOff val="1694980"/>
            <a:satOff val="74"/>
            <a:lumOff val="477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Modern / Transform</a:t>
          </a:r>
        </a:p>
      </dgm:t>
    </dgm:pt>
    <dgm:pt modelId="{34FC0B9F-EBCF-4EAD-9EBF-F4F77078E0D4}" type="parTrans" cxnId="{61E9C80D-CC23-4567-ADDC-256BB5C7B4DB}">
      <dgm:prSet/>
      <dgm:spPr/>
      <dgm:t>
        <a:bodyPr/>
        <a:lstStyle/>
        <a:p>
          <a:endParaRPr lang="en-US"/>
        </a:p>
      </dgm:t>
    </dgm:pt>
    <dgm:pt modelId="{AFDB5B47-C5DC-4FEF-AD76-46199A57E23D}" type="sibTrans" cxnId="{61E9C80D-CC23-4567-ADDC-256BB5C7B4DB}">
      <dgm:prSet/>
      <dgm:spPr/>
      <dgm:t>
        <a:bodyPr/>
        <a:lstStyle/>
        <a:p>
          <a:endParaRPr lang="en-US"/>
        </a:p>
      </dgm:t>
    </dgm:pt>
    <dgm:pt modelId="{B8183DDF-1790-41E2-A7D9-BB507551FB38}">
      <dgm:prSet phldrT="[Text]" custT="1"/>
      <dgm:spPr>
        <a:xfrm>
          <a:off x="7598409" y="0"/>
          <a:ext cx="3532880" cy="4746625"/>
        </a:xfr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 tIns="0"/>
        <a:lstStyle/>
        <a:p>
          <a:r>
            <a:rPr lang="en-US" sz="54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Delivery</a:t>
          </a:r>
          <a:endParaRPr lang="en-US" sz="54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gm:t>
    </dgm:pt>
    <dgm:pt modelId="{76802C45-321D-40BC-9419-7967F62FAAB7}" type="parTrans" cxnId="{6490D795-D700-4640-BCE2-1E9B64E7B2B9}">
      <dgm:prSet/>
      <dgm:spPr/>
      <dgm:t>
        <a:bodyPr/>
        <a:lstStyle/>
        <a:p>
          <a:endParaRPr lang="en-US"/>
        </a:p>
      </dgm:t>
    </dgm:pt>
    <dgm:pt modelId="{15C6B273-ACBD-4A19-A059-484FB910C89C}" type="sibTrans" cxnId="{6490D795-D700-4640-BCE2-1E9B64E7B2B9}">
      <dgm:prSet/>
      <dgm:spPr/>
      <dgm:t>
        <a:bodyPr/>
        <a:lstStyle/>
        <a:p>
          <a:endParaRPr lang="en-US"/>
        </a:p>
      </dgm:t>
    </dgm:pt>
    <dgm:pt modelId="{C8440F0F-13DF-41B6-B4C8-4526739634A1}">
      <dgm:prSet phldrT="[Text]" custT="1"/>
      <dgm:spPr>
        <a:xfrm>
          <a:off x="7950339" y="1425824"/>
          <a:ext cx="2826304" cy="457285"/>
        </a:xfrm>
        <a:solidFill>
          <a:srgbClr val="FFFFFF"/>
        </a:solidFill>
        <a:ln w="10795" cap="flat" cmpd="sng" algn="ctr">
          <a:solidFill>
            <a:srgbClr val="717073"/>
          </a:solidFill>
          <a:prstDash val="solid"/>
        </a:ln>
        <a:effectLst/>
      </dgm:spPr>
      <dgm:t>
        <a:bodyPr/>
        <a:lstStyle/>
        <a:p>
          <a:r>
            <a:rPr lang="en-US" sz="1400" smtClean="0">
              <a:solidFill>
                <a:srgbClr val="000000"/>
              </a:solidFill>
              <a:latin typeface="Arial"/>
              <a:ea typeface="+mn-ea"/>
              <a:cs typeface="+mn-cs"/>
            </a:rPr>
            <a:t>Execute &amp; </a:t>
          </a:r>
          <a:r>
            <a:rPr lang="en-US" sz="14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deliver outcomes</a:t>
          </a:r>
          <a:endParaRPr lang="en-US" sz="1400" dirty="0">
            <a:solidFill>
              <a:srgbClr val="000000"/>
            </a:solidFill>
            <a:latin typeface="Arial"/>
            <a:ea typeface="+mn-ea"/>
            <a:cs typeface="+mn-cs"/>
          </a:endParaRPr>
        </a:p>
      </dgm:t>
    </dgm:pt>
    <dgm:pt modelId="{D5A45327-573D-4FF3-8A19-6BFB7C130996}" type="parTrans" cxnId="{98FACE37-4485-4676-A77A-A0C838C95C78}">
      <dgm:prSet/>
      <dgm:spPr/>
      <dgm:t>
        <a:bodyPr/>
        <a:lstStyle/>
        <a:p>
          <a:endParaRPr lang="en-US"/>
        </a:p>
      </dgm:t>
    </dgm:pt>
    <dgm:pt modelId="{3DF75284-CFC0-4053-A4B7-6DC97B59C05B}" type="sibTrans" cxnId="{98FACE37-4485-4676-A77A-A0C838C95C78}">
      <dgm:prSet/>
      <dgm:spPr/>
      <dgm:t>
        <a:bodyPr/>
        <a:lstStyle/>
        <a:p>
          <a:endParaRPr lang="en-US"/>
        </a:p>
      </dgm:t>
    </dgm:pt>
    <dgm:pt modelId="{2B27148B-2B58-403C-8906-4AD5EAC48087}">
      <dgm:prSet phldrT="[Text]"/>
      <dgm:spPr>
        <a:xfrm>
          <a:off x="354646" y="2443590"/>
          <a:ext cx="2826304" cy="455715"/>
        </a:xfrm>
        <a:solidFill>
          <a:srgbClr val="0C3A69">
            <a:hueOff val="423745"/>
            <a:satOff val="18"/>
            <a:lumOff val="119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4-6 year projection</a:t>
          </a:r>
        </a:p>
      </dgm:t>
    </dgm:pt>
    <dgm:pt modelId="{E18A851E-6018-4178-B952-AD2FEEE6554B}" type="parTrans" cxnId="{3D2EEAF8-42C3-4B1F-A89E-D6C1B2EDAA51}">
      <dgm:prSet/>
      <dgm:spPr/>
      <dgm:t>
        <a:bodyPr/>
        <a:lstStyle/>
        <a:p>
          <a:endParaRPr lang="en-US"/>
        </a:p>
      </dgm:t>
    </dgm:pt>
    <dgm:pt modelId="{70D2DD71-C02B-4138-8108-46BFF21BC22A}" type="sibTrans" cxnId="{3D2EEAF8-42C3-4B1F-A89E-D6C1B2EDAA51}">
      <dgm:prSet/>
      <dgm:spPr/>
      <dgm:t>
        <a:bodyPr/>
        <a:lstStyle/>
        <a:p>
          <a:endParaRPr lang="en-US"/>
        </a:p>
      </dgm:t>
    </dgm:pt>
    <dgm:pt modelId="{4D4FBD30-D02A-41CF-93AC-BE1B0456E9C5}">
      <dgm:prSet phldrT="[Text]"/>
      <dgm:spPr>
        <a:xfrm>
          <a:off x="354646" y="2969416"/>
          <a:ext cx="2826304" cy="455715"/>
        </a:xfrm>
        <a:solidFill>
          <a:srgbClr val="0C3A69">
            <a:hueOff val="635617"/>
            <a:satOff val="28"/>
            <a:lumOff val="179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Lessons learned</a:t>
          </a:r>
        </a:p>
      </dgm:t>
    </dgm:pt>
    <dgm:pt modelId="{113BAED7-E1BC-4E01-9752-D66AE8B5B0D6}" type="parTrans" cxnId="{272BB6BB-60A5-4A97-99FF-9A92513003DE}">
      <dgm:prSet/>
      <dgm:spPr/>
      <dgm:t>
        <a:bodyPr/>
        <a:lstStyle/>
        <a:p>
          <a:endParaRPr lang="en-US"/>
        </a:p>
      </dgm:t>
    </dgm:pt>
    <dgm:pt modelId="{6528B878-850E-4799-BB87-13A1F66939DD}" type="sibTrans" cxnId="{272BB6BB-60A5-4A97-99FF-9A92513003DE}">
      <dgm:prSet/>
      <dgm:spPr/>
      <dgm:t>
        <a:bodyPr/>
        <a:lstStyle/>
        <a:p>
          <a:endParaRPr lang="en-US"/>
        </a:p>
      </dgm:t>
    </dgm:pt>
    <dgm:pt modelId="{041CFE83-B36B-4875-8C83-29224240AFBD}">
      <dgm:prSet phldrT="[Text]"/>
      <dgm:spPr>
        <a:xfrm>
          <a:off x="354646" y="3495241"/>
          <a:ext cx="2826304" cy="455715"/>
        </a:xfrm>
        <a:solidFill>
          <a:srgbClr val="0C3A69">
            <a:hueOff val="847490"/>
            <a:satOff val="37"/>
            <a:lumOff val="238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Capital budget model</a:t>
          </a:r>
        </a:p>
      </dgm:t>
    </dgm:pt>
    <dgm:pt modelId="{1929C6A6-9BA9-47F6-9043-B72E51B63201}" type="parTrans" cxnId="{B974F980-EBA4-4049-A28F-C27451AB369D}">
      <dgm:prSet/>
      <dgm:spPr/>
      <dgm:t>
        <a:bodyPr/>
        <a:lstStyle/>
        <a:p>
          <a:endParaRPr lang="en-US"/>
        </a:p>
      </dgm:t>
    </dgm:pt>
    <dgm:pt modelId="{BF8A46EE-4E7A-4AED-A2DA-249010BC5D37}" type="sibTrans" cxnId="{B974F980-EBA4-4049-A28F-C27451AB369D}">
      <dgm:prSet/>
      <dgm:spPr/>
      <dgm:t>
        <a:bodyPr/>
        <a:lstStyle/>
        <a:p>
          <a:endParaRPr lang="en-US"/>
        </a:p>
      </dgm:t>
    </dgm:pt>
    <dgm:pt modelId="{C9335A08-5E9E-4EDD-B33E-91A624F89BD2}">
      <dgm:prSet phldrT="[Text]"/>
      <dgm:spPr>
        <a:xfrm>
          <a:off x="4152492" y="2682741"/>
          <a:ext cx="2826304" cy="325026"/>
        </a:xfrm>
        <a:solidFill>
          <a:srgbClr val="0C3A69">
            <a:hueOff val="1906852"/>
            <a:satOff val="83"/>
            <a:lumOff val="537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Enterprise resource planning (ERP)</a:t>
          </a:r>
        </a:p>
      </dgm:t>
    </dgm:pt>
    <dgm:pt modelId="{9590458D-BEDD-4319-9D35-D1A067FE06F7}" type="parTrans" cxnId="{114B5F2D-3538-48ED-A958-7A64738C4D7B}">
      <dgm:prSet/>
      <dgm:spPr/>
      <dgm:t>
        <a:bodyPr/>
        <a:lstStyle/>
        <a:p>
          <a:endParaRPr lang="en-US"/>
        </a:p>
      </dgm:t>
    </dgm:pt>
    <dgm:pt modelId="{8453AB01-4C9E-428A-B3D3-E623A4F0E29B}" type="sibTrans" cxnId="{114B5F2D-3538-48ED-A958-7A64738C4D7B}">
      <dgm:prSet/>
      <dgm:spPr/>
      <dgm:t>
        <a:bodyPr/>
        <a:lstStyle/>
        <a:p>
          <a:endParaRPr lang="en-US"/>
        </a:p>
      </dgm:t>
    </dgm:pt>
    <dgm:pt modelId="{8FBD995D-B5C8-4D42-AFB6-6ADA51C921C3}">
      <dgm:prSet phldrT="[Text]"/>
      <dgm:spPr>
        <a:xfrm>
          <a:off x="4152492" y="4182865"/>
          <a:ext cx="2826304" cy="325026"/>
        </a:xfrm>
        <a:solidFill>
          <a:srgbClr val="0C3A69">
            <a:hueOff val="2754342"/>
            <a:satOff val="120"/>
            <a:lumOff val="775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Technology Business Management (TBM)</a:t>
          </a:r>
        </a:p>
      </dgm:t>
    </dgm:pt>
    <dgm:pt modelId="{892AA48B-CA96-4D97-9984-38169A7486D9}" type="parTrans" cxnId="{40EFB527-0428-43A3-A0AF-54B30C29CCA3}">
      <dgm:prSet/>
      <dgm:spPr/>
      <dgm:t>
        <a:bodyPr/>
        <a:lstStyle/>
        <a:p>
          <a:endParaRPr lang="en-US"/>
        </a:p>
      </dgm:t>
    </dgm:pt>
    <dgm:pt modelId="{4BE5361F-7383-4C66-BF4F-A517B6BE935A}" type="sibTrans" cxnId="{40EFB527-0428-43A3-A0AF-54B30C29CCA3}">
      <dgm:prSet/>
      <dgm:spPr/>
      <dgm:t>
        <a:bodyPr/>
        <a:lstStyle/>
        <a:p>
          <a:endParaRPr lang="en-US"/>
        </a:p>
      </dgm:t>
    </dgm:pt>
    <dgm:pt modelId="{F6730075-7382-4D14-B9CB-7373B9829A82}">
      <dgm:prSet phldrT="[Text]"/>
      <dgm:spPr>
        <a:xfrm>
          <a:off x="4152492" y="3057772"/>
          <a:ext cx="2826304" cy="325026"/>
        </a:xfrm>
        <a:solidFill>
          <a:srgbClr val="0C3A69">
            <a:hueOff val="2118725"/>
            <a:satOff val="92"/>
            <a:lumOff val="596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Unified business identifier (UBI)</a:t>
          </a:r>
        </a:p>
      </dgm:t>
    </dgm:pt>
    <dgm:pt modelId="{E80ADBD3-C9D7-4F98-9C3D-6A461FAC12E5}" type="parTrans" cxnId="{8A1A2E2E-D8DB-4036-BE76-6BD8A5B6A612}">
      <dgm:prSet/>
      <dgm:spPr/>
      <dgm:t>
        <a:bodyPr/>
        <a:lstStyle/>
        <a:p>
          <a:endParaRPr lang="en-US"/>
        </a:p>
      </dgm:t>
    </dgm:pt>
    <dgm:pt modelId="{95782EED-9123-464F-9663-96A3EF3ECF2B}" type="sibTrans" cxnId="{8A1A2E2E-D8DB-4036-BE76-6BD8A5B6A612}">
      <dgm:prSet/>
      <dgm:spPr/>
      <dgm:t>
        <a:bodyPr/>
        <a:lstStyle/>
        <a:p>
          <a:endParaRPr lang="en-US"/>
        </a:p>
      </dgm:t>
    </dgm:pt>
    <dgm:pt modelId="{17737E58-AF80-4657-B65F-2288A9B48F41}">
      <dgm:prSet phldrT="[Text]"/>
      <dgm:spPr>
        <a:xfrm>
          <a:off x="4152492" y="3432803"/>
          <a:ext cx="2826304" cy="325026"/>
        </a:xfrm>
        <a:solidFill>
          <a:srgbClr val="0C3A69">
            <a:hueOff val="2330598"/>
            <a:satOff val="101"/>
            <a:lumOff val="656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Humans</a:t>
          </a:r>
        </a:p>
      </dgm:t>
    </dgm:pt>
    <dgm:pt modelId="{BBD3A2B0-0FFB-40CE-A3F0-7D04B8099800}" type="parTrans" cxnId="{F2C98AC1-B23C-4B3F-9F11-E66B4AE98F2A}">
      <dgm:prSet/>
      <dgm:spPr/>
      <dgm:t>
        <a:bodyPr/>
        <a:lstStyle/>
        <a:p>
          <a:endParaRPr lang="en-US"/>
        </a:p>
      </dgm:t>
    </dgm:pt>
    <dgm:pt modelId="{896973B3-BA11-4146-A739-22A38E092C9C}" type="sibTrans" cxnId="{F2C98AC1-B23C-4B3F-9F11-E66B4AE98F2A}">
      <dgm:prSet/>
      <dgm:spPr/>
      <dgm:t>
        <a:bodyPr/>
        <a:lstStyle/>
        <a:p>
          <a:endParaRPr lang="en-US"/>
        </a:p>
      </dgm:t>
    </dgm:pt>
    <dgm:pt modelId="{AB226953-2AD4-488D-9061-554B74AD0215}">
      <dgm:prSet phldrT="[Text]"/>
      <dgm:spPr>
        <a:xfrm>
          <a:off x="7950339" y="1921988"/>
          <a:ext cx="2826304" cy="252714"/>
        </a:xfrm>
        <a:solidFill>
          <a:srgbClr val="0C3A69">
            <a:hueOff val="3178087"/>
            <a:satOff val="138"/>
            <a:lumOff val="895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Quality Assurance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EE32BC62-2D91-4E87-803C-B89A443CBFA5}" type="parTrans" cxnId="{D47214D9-1865-4FE7-BD01-93CFD259127A}">
      <dgm:prSet/>
      <dgm:spPr/>
      <dgm:t>
        <a:bodyPr/>
        <a:lstStyle/>
        <a:p>
          <a:endParaRPr lang="en-US"/>
        </a:p>
      </dgm:t>
    </dgm:pt>
    <dgm:pt modelId="{BA44BEC0-ED51-4ECA-BC83-449142146A71}" type="sibTrans" cxnId="{D47214D9-1865-4FE7-BD01-93CFD259127A}">
      <dgm:prSet/>
      <dgm:spPr/>
      <dgm:t>
        <a:bodyPr/>
        <a:lstStyle/>
        <a:p>
          <a:endParaRPr lang="en-US"/>
        </a:p>
      </dgm:t>
    </dgm:pt>
    <dgm:pt modelId="{581BEE9B-472C-40B8-AA62-A75B37CD6E63}">
      <dgm:prSet phldrT="[Text]"/>
      <dgm:spPr>
        <a:xfrm>
          <a:off x="7950339" y="2213582"/>
          <a:ext cx="2826304" cy="252714"/>
        </a:xfrm>
        <a:solidFill>
          <a:srgbClr val="0C3A69">
            <a:hueOff val="3389960"/>
            <a:satOff val="147"/>
            <a:lumOff val="954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Risk / Severity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05FF11E-4C68-4313-8736-280CA8752E16}" type="parTrans" cxnId="{12E8C1C5-0D9D-4F1B-894D-07C240B2519C}">
      <dgm:prSet/>
      <dgm:spPr/>
      <dgm:t>
        <a:bodyPr/>
        <a:lstStyle/>
        <a:p>
          <a:endParaRPr lang="en-US"/>
        </a:p>
      </dgm:t>
    </dgm:pt>
    <dgm:pt modelId="{FE7B019C-3415-44E4-B7DE-3C9C23A9A0F0}" type="sibTrans" cxnId="{12E8C1C5-0D9D-4F1B-894D-07C240B2519C}">
      <dgm:prSet/>
      <dgm:spPr/>
      <dgm:t>
        <a:bodyPr/>
        <a:lstStyle/>
        <a:p>
          <a:endParaRPr lang="en-US"/>
        </a:p>
      </dgm:t>
    </dgm:pt>
    <dgm:pt modelId="{37C3D07E-3A9B-45A9-9587-BCBE38D5310B}">
      <dgm:prSet phldrT="[Text]"/>
      <dgm:spPr>
        <a:xfrm>
          <a:off x="7950339" y="2505177"/>
          <a:ext cx="2826304" cy="252714"/>
        </a:xfrm>
        <a:solidFill>
          <a:srgbClr val="0C3A69">
            <a:hueOff val="3601832"/>
            <a:satOff val="157"/>
            <a:lumOff val="1014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Triggers / major projects to TSB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E5BA9B85-9E0D-4F44-91B3-0AC3B1FC52DB}" type="parTrans" cxnId="{E69875A9-017C-4876-80CC-9086C0FA6DA4}">
      <dgm:prSet/>
      <dgm:spPr/>
      <dgm:t>
        <a:bodyPr/>
        <a:lstStyle/>
        <a:p>
          <a:endParaRPr lang="en-US"/>
        </a:p>
      </dgm:t>
    </dgm:pt>
    <dgm:pt modelId="{1FF1E7C5-7519-461A-B213-F7FFBC8DE2F7}" type="sibTrans" cxnId="{E69875A9-017C-4876-80CC-9086C0FA6DA4}">
      <dgm:prSet/>
      <dgm:spPr/>
      <dgm:t>
        <a:bodyPr/>
        <a:lstStyle/>
        <a:p>
          <a:endParaRPr lang="en-US"/>
        </a:p>
      </dgm:t>
    </dgm:pt>
    <dgm:pt modelId="{B5B5ABE2-116F-4B37-8120-A98B01F2E7F3}">
      <dgm:prSet phldrT="[Text]"/>
      <dgm:spPr>
        <a:xfrm>
          <a:off x="7950339" y="2796771"/>
          <a:ext cx="2826304" cy="252714"/>
        </a:xfrm>
        <a:solidFill>
          <a:srgbClr val="0C3A69">
            <a:hueOff val="3813705"/>
            <a:satOff val="166"/>
            <a:lumOff val="1074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Process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1874B571-E711-4152-9AC6-EDBFE18635D5}" type="parTrans" cxnId="{73EBD53C-69E3-4A4D-94B5-568B5C7C99DA}">
      <dgm:prSet/>
      <dgm:spPr/>
      <dgm:t>
        <a:bodyPr/>
        <a:lstStyle/>
        <a:p>
          <a:endParaRPr lang="en-US"/>
        </a:p>
      </dgm:t>
    </dgm:pt>
    <dgm:pt modelId="{048D8435-ED7A-43AE-A996-05F5A4FF3176}" type="sibTrans" cxnId="{73EBD53C-69E3-4A4D-94B5-568B5C7C99DA}">
      <dgm:prSet/>
      <dgm:spPr/>
      <dgm:t>
        <a:bodyPr/>
        <a:lstStyle/>
        <a:p>
          <a:endParaRPr lang="en-US"/>
        </a:p>
      </dgm:t>
    </dgm:pt>
    <dgm:pt modelId="{6A51C5D9-E93A-4CA4-B849-EE011F540617}">
      <dgm:prSet phldrT="[Text]"/>
      <dgm:spPr>
        <a:xfrm>
          <a:off x="7950339" y="3088365"/>
          <a:ext cx="2826304" cy="252714"/>
        </a:xfrm>
        <a:solidFill>
          <a:srgbClr val="0C3A69">
            <a:hueOff val="4025577"/>
            <a:satOff val="175"/>
            <a:lumOff val="1133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People/skill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A496BF7-3F4C-4AAE-9CED-FF309E80B513}" type="parTrans" cxnId="{007FF627-A9D9-4C8A-87B6-A90BDD040E3C}">
      <dgm:prSet/>
      <dgm:spPr/>
      <dgm:t>
        <a:bodyPr/>
        <a:lstStyle/>
        <a:p>
          <a:endParaRPr lang="en-US"/>
        </a:p>
      </dgm:t>
    </dgm:pt>
    <dgm:pt modelId="{D76FC16B-D570-4BDC-BB6D-A74A1A7BC08A}" type="sibTrans" cxnId="{007FF627-A9D9-4C8A-87B6-A90BDD040E3C}">
      <dgm:prSet/>
      <dgm:spPr/>
      <dgm:t>
        <a:bodyPr/>
        <a:lstStyle/>
        <a:p>
          <a:endParaRPr lang="en-US"/>
        </a:p>
      </dgm:t>
    </dgm:pt>
    <dgm:pt modelId="{89B9DB90-3A49-4F48-AB50-0EF4437B7C62}">
      <dgm:prSet phldrT="[Text]"/>
      <dgm:spPr>
        <a:xfrm>
          <a:off x="7950339" y="3379959"/>
          <a:ext cx="2826304" cy="252714"/>
        </a:xfrm>
        <a:solidFill>
          <a:srgbClr val="0C3A69">
            <a:hueOff val="4237450"/>
            <a:satOff val="184"/>
            <a:lumOff val="1193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Responsibility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95C442CF-4D03-4D9B-A266-C6F38387597D}" type="parTrans" cxnId="{F03B0890-6702-4A0B-AED7-63A3721FA947}">
      <dgm:prSet/>
      <dgm:spPr/>
      <dgm:t>
        <a:bodyPr/>
        <a:lstStyle/>
        <a:p>
          <a:endParaRPr lang="en-US"/>
        </a:p>
      </dgm:t>
    </dgm:pt>
    <dgm:pt modelId="{55FDE046-3951-4510-8CB7-7ADCDCEF278A}" type="sibTrans" cxnId="{F03B0890-6702-4A0B-AED7-63A3721FA947}">
      <dgm:prSet/>
      <dgm:spPr/>
      <dgm:t>
        <a:bodyPr/>
        <a:lstStyle/>
        <a:p>
          <a:endParaRPr lang="en-US"/>
        </a:p>
      </dgm:t>
    </dgm:pt>
    <dgm:pt modelId="{DC762F06-2F00-49FC-97BA-1091A5355A9A}">
      <dgm:prSet phldrT="[Text]"/>
      <dgm:spPr>
        <a:xfrm>
          <a:off x="7950339" y="3671553"/>
          <a:ext cx="2826304" cy="252714"/>
        </a:xfrm>
        <a:solidFill>
          <a:srgbClr val="0C3A69">
            <a:hueOff val="4449322"/>
            <a:satOff val="194"/>
            <a:lumOff val="1253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Governance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65826A4F-B1E3-4DE5-A895-020BD7039E14}" type="parTrans" cxnId="{30B772F5-7C20-481C-ACE0-6E5DF25CE37C}">
      <dgm:prSet/>
      <dgm:spPr/>
      <dgm:t>
        <a:bodyPr/>
        <a:lstStyle/>
        <a:p>
          <a:endParaRPr lang="en-US"/>
        </a:p>
      </dgm:t>
    </dgm:pt>
    <dgm:pt modelId="{31164A52-72B0-4884-A76D-38B41D53A98B}" type="sibTrans" cxnId="{30B772F5-7C20-481C-ACE0-6E5DF25CE37C}">
      <dgm:prSet/>
      <dgm:spPr/>
      <dgm:t>
        <a:bodyPr/>
        <a:lstStyle/>
        <a:p>
          <a:endParaRPr lang="en-US"/>
        </a:p>
      </dgm:t>
    </dgm:pt>
    <dgm:pt modelId="{AB024FCB-0423-4EEB-9B07-FC2247850D3E}">
      <dgm:prSet phldrT="[Text]"/>
      <dgm:spPr>
        <a:xfrm>
          <a:off x="7950339" y="3963147"/>
          <a:ext cx="2826304" cy="252714"/>
        </a:xfrm>
        <a:solidFill>
          <a:srgbClr val="0C3A69">
            <a:hueOff val="4661195"/>
            <a:satOff val="203"/>
            <a:lumOff val="1312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Project / Program management (PMO)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AAA3AEF4-DC00-4EEA-9957-68DB63BC8F15}" type="parTrans" cxnId="{E0521100-1EF4-4701-A484-8DA29F51502A}">
      <dgm:prSet/>
      <dgm:spPr/>
      <dgm:t>
        <a:bodyPr/>
        <a:lstStyle/>
        <a:p>
          <a:endParaRPr lang="en-US"/>
        </a:p>
      </dgm:t>
    </dgm:pt>
    <dgm:pt modelId="{B2F91D11-710D-462C-BA78-ED9C56A88BDC}" type="sibTrans" cxnId="{E0521100-1EF4-4701-A484-8DA29F51502A}">
      <dgm:prSet/>
      <dgm:spPr/>
      <dgm:t>
        <a:bodyPr/>
        <a:lstStyle/>
        <a:p>
          <a:endParaRPr lang="en-US"/>
        </a:p>
      </dgm:t>
    </dgm:pt>
    <dgm:pt modelId="{DAD392AD-3CA7-4517-A59A-3623EC515FE8}">
      <dgm:prSet phldrT="[Text]"/>
      <dgm:spPr>
        <a:xfrm>
          <a:off x="7950339" y="4254741"/>
          <a:ext cx="2826304" cy="252714"/>
        </a:xfrm>
        <a:solidFill>
          <a:srgbClr val="0C3A69">
            <a:hueOff val="4873067"/>
            <a:satOff val="212"/>
            <a:lumOff val="1372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Taskforce</a:t>
          </a:r>
          <a:endParaRPr lang="en-US" dirty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DA07D900-11E2-498B-9B6A-CC718AA4AD7E}" type="parTrans" cxnId="{70AFB75A-1BB5-4BEB-906C-583ED99A7365}">
      <dgm:prSet/>
      <dgm:spPr/>
      <dgm:t>
        <a:bodyPr/>
        <a:lstStyle/>
        <a:p>
          <a:endParaRPr lang="en-US"/>
        </a:p>
      </dgm:t>
    </dgm:pt>
    <dgm:pt modelId="{06374E4E-90DD-4A95-A6FC-16F0BE84950D}" type="sibTrans" cxnId="{70AFB75A-1BB5-4BEB-906C-583ED99A7365}">
      <dgm:prSet/>
      <dgm:spPr/>
      <dgm:t>
        <a:bodyPr/>
        <a:lstStyle/>
        <a:p>
          <a:endParaRPr lang="en-US"/>
        </a:p>
      </dgm:t>
    </dgm:pt>
    <dgm:pt modelId="{6428BCB1-BD57-4DDA-B889-BE5B91CA9F49}">
      <dgm:prSet phldrT="[Text]"/>
      <dgm:spPr>
        <a:xfrm>
          <a:off x="354646" y="4021067"/>
          <a:ext cx="2826304" cy="455715"/>
        </a:xfrm>
        <a:solidFill>
          <a:srgbClr val="0C3A69">
            <a:hueOff val="1059362"/>
            <a:satOff val="46"/>
            <a:lumOff val="298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IT budget pool</a:t>
          </a:r>
        </a:p>
      </dgm:t>
    </dgm:pt>
    <dgm:pt modelId="{A6D343A5-29F7-4700-8741-A69B7414FE15}" type="parTrans" cxnId="{871944A5-8214-4A41-A6A5-54F0E5560C88}">
      <dgm:prSet/>
      <dgm:spPr/>
      <dgm:t>
        <a:bodyPr/>
        <a:lstStyle/>
        <a:p>
          <a:endParaRPr lang="en-US"/>
        </a:p>
      </dgm:t>
    </dgm:pt>
    <dgm:pt modelId="{B4E7E642-3BA8-4B4E-BF38-18D7D8A71532}" type="sibTrans" cxnId="{871944A5-8214-4A41-A6A5-54F0E5560C88}">
      <dgm:prSet/>
      <dgm:spPr/>
      <dgm:t>
        <a:bodyPr/>
        <a:lstStyle/>
        <a:p>
          <a:endParaRPr lang="en-US"/>
        </a:p>
      </dgm:t>
    </dgm:pt>
    <dgm:pt modelId="{36914736-2F9E-4E30-8308-02AD47AC0689}">
      <dgm:prSet phldrT="[Text]"/>
      <dgm:spPr>
        <a:xfrm>
          <a:off x="4152492" y="1932679"/>
          <a:ext cx="2826304" cy="325026"/>
        </a:xfrm>
        <a:solidFill>
          <a:srgbClr val="0C3A69">
            <a:hueOff val="1483107"/>
            <a:satOff val="65"/>
            <a:lumOff val="417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Enterprise strategies</a:t>
          </a:r>
        </a:p>
      </dgm:t>
    </dgm:pt>
    <dgm:pt modelId="{06F04A1C-4B01-4BF6-B0EA-0BD86A11AAE2}" type="parTrans" cxnId="{71EEB4D7-1709-4307-8FCA-5BCB09890DEA}">
      <dgm:prSet/>
      <dgm:spPr/>
      <dgm:t>
        <a:bodyPr/>
        <a:lstStyle/>
        <a:p>
          <a:endParaRPr lang="en-US"/>
        </a:p>
      </dgm:t>
    </dgm:pt>
    <dgm:pt modelId="{4600EE88-0194-4D51-8AF2-5F6F9871D075}" type="sibTrans" cxnId="{71EEB4D7-1709-4307-8FCA-5BCB09890DEA}">
      <dgm:prSet/>
      <dgm:spPr/>
      <dgm:t>
        <a:bodyPr/>
        <a:lstStyle/>
        <a:p>
          <a:endParaRPr lang="en-US"/>
        </a:p>
      </dgm:t>
    </dgm:pt>
    <dgm:pt modelId="{A3F1B494-51F1-4A6D-A825-0A5C18D781CA}">
      <dgm:prSet phldrT="[Text]"/>
      <dgm:spPr>
        <a:xfrm>
          <a:off x="4152492" y="3807834"/>
          <a:ext cx="2826304" cy="325026"/>
        </a:xfrm>
        <a:solidFill>
          <a:srgbClr val="0C3A69">
            <a:hueOff val="2542470"/>
            <a:satOff val="111"/>
            <a:lumOff val="716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err="1" smtClean="0">
              <a:solidFill>
                <a:srgbClr val="FFFFFF"/>
              </a:solidFill>
              <a:latin typeface="Arial"/>
              <a:ea typeface="+mn-ea"/>
              <a:cs typeface="+mn-cs"/>
            </a:rPr>
            <a:t>eGov</a:t>
          </a:r>
          <a:endParaRPr lang="en-US" dirty="0" smtClean="0">
            <a:solidFill>
              <a:srgbClr val="FFFFFF"/>
            </a:solidFill>
            <a:latin typeface="Arial"/>
            <a:ea typeface="+mn-ea"/>
            <a:cs typeface="+mn-cs"/>
          </a:endParaRPr>
        </a:p>
      </dgm:t>
    </dgm:pt>
    <dgm:pt modelId="{30946414-1530-4911-8B47-A7B82F343B2F}" type="parTrans" cxnId="{D355D1FF-02B4-4050-A219-D8035DA1C56B}">
      <dgm:prSet/>
      <dgm:spPr/>
      <dgm:t>
        <a:bodyPr/>
        <a:lstStyle/>
        <a:p>
          <a:endParaRPr lang="en-US"/>
        </a:p>
      </dgm:t>
    </dgm:pt>
    <dgm:pt modelId="{A2EB7491-3565-4920-A550-F8C64F0CDB76}" type="sibTrans" cxnId="{D355D1FF-02B4-4050-A219-D8035DA1C56B}">
      <dgm:prSet/>
      <dgm:spPr/>
      <dgm:t>
        <a:bodyPr/>
        <a:lstStyle/>
        <a:p>
          <a:endParaRPr lang="en-US"/>
        </a:p>
      </dgm:t>
    </dgm:pt>
    <dgm:pt modelId="{65813F59-181B-46AE-BFC7-AFEAB9FD1B12}" type="pres">
      <dgm:prSet presAssocID="{2465628F-6C97-49F1-B733-26C473BD533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ABB074-DA2F-46EB-A19E-3F1B6F4072BD}" type="pres">
      <dgm:prSet presAssocID="{974FD21A-3E30-4204-B47E-12209E54418B}" presName="compNode" presStyleCnt="0"/>
      <dgm:spPr/>
    </dgm:pt>
    <dgm:pt modelId="{8C7BE227-BD58-4F77-81A3-13B19907B9CB}" type="pres">
      <dgm:prSet presAssocID="{974FD21A-3E30-4204-B47E-12209E54418B}" presName="aNode" presStyleLbl="bgShp" presStyleIdx="0" presStyleCnt="3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B45ADF4-0E70-4157-8106-C667B3E542AD}" type="pres">
      <dgm:prSet presAssocID="{974FD21A-3E30-4204-B47E-12209E54418B}" presName="textNode" presStyleLbl="bgShp" presStyleIdx="0" presStyleCnt="3"/>
      <dgm:spPr/>
      <dgm:t>
        <a:bodyPr/>
        <a:lstStyle/>
        <a:p>
          <a:endParaRPr lang="en-US"/>
        </a:p>
      </dgm:t>
    </dgm:pt>
    <dgm:pt modelId="{AF7F26FF-D768-48FB-8369-1EE48E0124EA}" type="pres">
      <dgm:prSet presAssocID="{974FD21A-3E30-4204-B47E-12209E54418B}" presName="compChildNode" presStyleCnt="0"/>
      <dgm:spPr/>
    </dgm:pt>
    <dgm:pt modelId="{5E2BAC4C-4CEC-46E9-B407-ADD706D64018}" type="pres">
      <dgm:prSet presAssocID="{974FD21A-3E30-4204-B47E-12209E54418B}" presName="theInnerList" presStyleCnt="0"/>
      <dgm:spPr/>
    </dgm:pt>
    <dgm:pt modelId="{D6D4AE70-72EE-4FC8-858A-54210CB3EE5E}" type="pres">
      <dgm:prSet presAssocID="{2A766E5C-F432-40EA-95AF-C9ECA86BAEC8}" presName="childNode" presStyleLbl="node1" presStyleIdx="0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D15188D-84FF-4F96-AB73-77358D8CB211}" type="pres">
      <dgm:prSet presAssocID="{2A766E5C-F432-40EA-95AF-C9ECA86BAEC8}" presName="aSpace2" presStyleCnt="0"/>
      <dgm:spPr/>
    </dgm:pt>
    <dgm:pt modelId="{65FEF519-1DE5-410C-8412-852959FFA767}" type="pres">
      <dgm:prSet presAssocID="{6BDACBC8-D726-456B-A4FD-AC1A4E834727}" presName="childNode" presStyleLbl="node1" presStyleIdx="1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D5A5B56-7F1A-4247-8A0E-218B96377F7E}" type="pres">
      <dgm:prSet presAssocID="{6BDACBC8-D726-456B-A4FD-AC1A4E834727}" presName="aSpace2" presStyleCnt="0"/>
      <dgm:spPr/>
    </dgm:pt>
    <dgm:pt modelId="{32F0CC76-7511-4B0D-AE2C-1BD88296C25F}" type="pres">
      <dgm:prSet presAssocID="{2B27148B-2B58-403C-8906-4AD5EAC48087}" presName="childNode" presStyleLbl="node1" presStyleIdx="2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D0646EB-29B6-4E4C-A477-136A71B6EA0F}" type="pres">
      <dgm:prSet presAssocID="{2B27148B-2B58-403C-8906-4AD5EAC48087}" presName="aSpace2" presStyleCnt="0"/>
      <dgm:spPr/>
    </dgm:pt>
    <dgm:pt modelId="{43E38D15-0AC7-4928-968D-22148F3C3B24}" type="pres">
      <dgm:prSet presAssocID="{4D4FBD30-D02A-41CF-93AC-BE1B0456E9C5}" presName="childNode" presStyleLbl="node1" presStyleIdx="3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84AD80D-8C93-4993-A499-866BF7D53B3C}" type="pres">
      <dgm:prSet presAssocID="{4D4FBD30-D02A-41CF-93AC-BE1B0456E9C5}" presName="aSpace2" presStyleCnt="0"/>
      <dgm:spPr/>
    </dgm:pt>
    <dgm:pt modelId="{E6047842-706F-4983-9AD4-98BAC8133D87}" type="pres">
      <dgm:prSet presAssocID="{041CFE83-B36B-4875-8C83-29224240AFBD}" presName="childNode" presStyleLbl="node1" presStyleIdx="4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712906A-67C1-4191-939F-FD7FABE5461B}" type="pres">
      <dgm:prSet presAssocID="{041CFE83-B36B-4875-8C83-29224240AFBD}" presName="aSpace2" presStyleCnt="0"/>
      <dgm:spPr/>
    </dgm:pt>
    <dgm:pt modelId="{8A1BB2B3-704E-4F63-BD50-EC4660F7D4E0}" type="pres">
      <dgm:prSet presAssocID="{6428BCB1-BD57-4DDA-B889-BE5B91CA9F49}" presName="childNode" presStyleLbl="node1" presStyleIdx="5" presStyleCnt="24" custLinFactNeighborY="-4604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B9C89A5-1F3C-43A3-B30C-6FF870F23686}" type="pres">
      <dgm:prSet presAssocID="{974FD21A-3E30-4204-B47E-12209E54418B}" presName="aSpace" presStyleCnt="0"/>
      <dgm:spPr/>
    </dgm:pt>
    <dgm:pt modelId="{6B884932-006B-4CF5-A6EF-EA620530C4F7}" type="pres">
      <dgm:prSet presAssocID="{E8B92A8E-A690-4551-99A2-222D11A027BC}" presName="compNode" presStyleCnt="0"/>
      <dgm:spPr/>
    </dgm:pt>
    <dgm:pt modelId="{12307B10-8B57-4D3A-98CF-85594A813BD6}" type="pres">
      <dgm:prSet presAssocID="{E8B92A8E-A690-4551-99A2-222D11A027BC}" presName="aNode" presStyleLbl="bgShp" presStyleIdx="1" presStyleCnt="3" custLinFactNeighborX="405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32B53C2-63FB-479E-B251-BD71AED647B7}" type="pres">
      <dgm:prSet presAssocID="{E8B92A8E-A690-4551-99A2-222D11A027BC}" presName="textNode" presStyleLbl="bgShp" presStyleIdx="1" presStyleCnt="3"/>
      <dgm:spPr/>
      <dgm:t>
        <a:bodyPr/>
        <a:lstStyle/>
        <a:p>
          <a:endParaRPr lang="en-US"/>
        </a:p>
      </dgm:t>
    </dgm:pt>
    <dgm:pt modelId="{A514CE46-3F90-4640-912D-39FF2432CE4B}" type="pres">
      <dgm:prSet presAssocID="{E8B92A8E-A690-4551-99A2-222D11A027BC}" presName="compChildNode" presStyleCnt="0"/>
      <dgm:spPr/>
    </dgm:pt>
    <dgm:pt modelId="{B41BC84F-F1DB-4C57-861D-75A6A6500546}" type="pres">
      <dgm:prSet presAssocID="{E8B92A8E-A690-4551-99A2-222D11A027BC}" presName="theInnerList" presStyleCnt="0"/>
      <dgm:spPr/>
    </dgm:pt>
    <dgm:pt modelId="{52795189-8A17-4BA6-B6AA-80B6C0E432C7}" type="pres">
      <dgm:prSet presAssocID="{E4222CBA-275E-491C-8381-B744000A05CE}" presName="childNode" presStyleLbl="node1" presStyleIdx="6" presStyleCnt="24" custScaleY="14069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50C59CAA-F19A-4FD1-88E0-F0062EC76DA3}" type="pres">
      <dgm:prSet presAssocID="{E4222CBA-275E-491C-8381-B744000A05CE}" presName="aSpace2" presStyleCnt="0"/>
      <dgm:spPr/>
    </dgm:pt>
    <dgm:pt modelId="{DCE2BD56-5E52-4035-B329-D71EC9D82598}" type="pres">
      <dgm:prSet presAssocID="{36914736-2F9E-4E30-8308-02AD47AC0689}" presName="childNode" presStyleLbl="node1" presStyleIdx="7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06AA538-664E-447F-B363-364DA06378FC}" type="pres">
      <dgm:prSet presAssocID="{36914736-2F9E-4E30-8308-02AD47AC0689}" presName="aSpace2" presStyleCnt="0"/>
      <dgm:spPr/>
    </dgm:pt>
    <dgm:pt modelId="{A1CE7803-A2BD-453E-B043-81D603D3F2E0}" type="pres">
      <dgm:prSet presAssocID="{FD5B3AD9-EAD9-4011-84C9-C91983F9C739}" presName="childNode" presStyleLbl="node1" presStyleIdx="8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7E6A28D-ED59-4708-A376-D60DAB2388E9}" type="pres">
      <dgm:prSet presAssocID="{FD5B3AD9-EAD9-4011-84C9-C91983F9C739}" presName="aSpace2" presStyleCnt="0"/>
      <dgm:spPr/>
    </dgm:pt>
    <dgm:pt modelId="{9B49B90F-BAC7-4E7C-94C2-E0C748DE156A}" type="pres">
      <dgm:prSet presAssocID="{C9335A08-5E9E-4EDD-B33E-91A624F89BD2}" presName="childNode" presStyleLbl="node1" presStyleIdx="9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7EC76EA6-AA4F-4C2F-A78F-DE54B40786EA}" type="pres">
      <dgm:prSet presAssocID="{C9335A08-5E9E-4EDD-B33E-91A624F89BD2}" presName="aSpace2" presStyleCnt="0"/>
      <dgm:spPr/>
    </dgm:pt>
    <dgm:pt modelId="{0662AE54-CF36-4024-8B61-DE4FCDF10115}" type="pres">
      <dgm:prSet presAssocID="{F6730075-7382-4D14-B9CB-7373B9829A82}" presName="childNode" presStyleLbl="node1" presStyleIdx="10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49B9783-EF23-4CA9-8F11-8CC2616629A1}" type="pres">
      <dgm:prSet presAssocID="{F6730075-7382-4D14-B9CB-7373B9829A82}" presName="aSpace2" presStyleCnt="0"/>
      <dgm:spPr/>
    </dgm:pt>
    <dgm:pt modelId="{39EA9702-C48B-44CC-80E3-0212D9D48761}" type="pres">
      <dgm:prSet presAssocID="{17737E58-AF80-4657-B65F-2288A9B48F41}" presName="childNode" presStyleLbl="node1" presStyleIdx="11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4FFEF977-BD25-4127-814B-C2282E151C2B}" type="pres">
      <dgm:prSet presAssocID="{17737E58-AF80-4657-B65F-2288A9B48F41}" presName="aSpace2" presStyleCnt="0"/>
      <dgm:spPr/>
    </dgm:pt>
    <dgm:pt modelId="{9E608E2C-4A33-451C-9E16-2488663C6858}" type="pres">
      <dgm:prSet presAssocID="{A3F1B494-51F1-4A6D-A825-0A5C18D781CA}" presName="childNode" presStyleLbl="node1" presStyleIdx="12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566A2DA-60C0-48FB-9B9F-794B81272E62}" type="pres">
      <dgm:prSet presAssocID="{A3F1B494-51F1-4A6D-A825-0A5C18D781CA}" presName="aSpace2" presStyleCnt="0"/>
      <dgm:spPr/>
    </dgm:pt>
    <dgm:pt modelId="{582F5E9A-F2E0-4A1B-B88A-13FD86E8A2BB}" type="pres">
      <dgm:prSet presAssocID="{8FBD995D-B5C8-4D42-AFB6-6ADA51C921C3}" presName="childNode" presStyleLbl="node1" presStyleIdx="13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024885CF-557E-46C5-9FC9-01AC6FC5FE9A}" type="pres">
      <dgm:prSet presAssocID="{E8B92A8E-A690-4551-99A2-222D11A027BC}" presName="aSpace" presStyleCnt="0"/>
      <dgm:spPr/>
    </dgm:pt>
    <dgm:pt modelId="{913CE089-B144-4082-8722-B02C1D13A047}" type="pres">
      <dgm:prSet presAssocID="{B8183DDF-1790-41E2-A7D9-BB507551FB38}" presName="compNode" presStyleCnt="0"/>
      <dgm:spPr/>
    </dgm:pt>
    <dgm:pt modelId="{5FB3C03D-3AEA-4E6D-A83F-167761656334}" type="pres">
      <dgm:prSet presAssocID="{B8183DDF-1790-41E2-A7D9-BB507551FB38}" presName="aNode" presStyleLbl="bgShp" presStyleIdx="2" presStyleCnt="3" custLinFactNeighborX="-2084" custLinFactNeighborY="69"/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FFAB9D49-DFF6-4040-8E1D-B30CFE2AF421}" type="pres">
      <dgm:prSet presAssocID="{B8183DDF-1790-41E2-A7D9-BB507551FB38}" presName="textNode" presStyleLbl="bgShp" presStyleIdx="2" presStyleCnt="3"/>
      <dgm:spPr/>
      <dgm:t>
        <a:bodyPr/>
        <a:lstStyle/>
        <a:p>
          <a:endParaRPr lang="en-US"/>
        </a:p>
      </dgm:t>
    </dgm:pt>
    <dgm:pt modelId="{E347CC13-88FD-4BC3-82C6-07104989C74E}" type="pres">
      <dgm:prSet presAssocID="{B8183DDF-1790-41E2-A7D9-BB507551FB38}" presName="compChildNode" presStyleCnt="0"/>
      <dgm:spPr/>
    </dgm:pt>
    <dgm:pt modelId="{8D8CB723-9F8A-4C4B-8913-A8FA1457413F}" type="pres">
      <dgm:prSet presAssocID="{B8183DDF-1790-41E2-A7D9-BB507551FB38}" presName="theInnerList" presStyleCnt="0"/>
      <dgm:spPr/>
    </dgm:pt>
    <dgm:pt modelId="{5B61D2E2-E1BF-49DD-A535-8C93A0D0E79A}" type="pres">
      <dgm:prSet presAssocID="{C8440F0F-13DF-41B6-B4C8-4526739634A1}" presName="childNode" presStyleLbl="node1" presStyleIdx="14" presStyleCnt="24" custScaleY="180949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8588F393-9BC5-455E-BB06-78008A7380A8}" type="pres">
      <dgm:prSet presAssocID="{C8440F0F-13DF-41B6-B4C8-4526739634A1}" presName="aSpace2" presStyleCnt="0"/>
      <dgm:spPr/>
    </dgm:pt>
    <dgm:pt modelId="{1730F64A-AE94-487D-AF16-905071BFAB49}" type="pres">
      <dgm:prSet presAssocID="{AB226953-2AD4-488D-9061-554B74AD0215}" presName="childNode" presStyleLbl="node1" presStyleIdx="15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78CBB78-38A8-4D66-A524-8CAC389BC0AD}" type="pres">
      <dgm:prSet presAssocID="{AB226953-2AD4-488D-9061-554B74AD0215}" presName="aSpace2" presStyleCnt="0"/>
      <dgm:spPr/>
    </dgm:pt>
    <dgm:pt modelId="{D1D40073-A8E6-4250-8C26-A0FAF3FA2046}" type="pres">
      <dgm:prSet presAssocID="{581BEE9B-472C-40B8-AA62-A75B37CD6E63}" presName="childNode" presStyleLbl="node1" presStyleIdx="16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98B56635-BF47-4D1B-9F3D-B94AE924F805}" type="pres">
      <dgm:prSet presAssocID="{581BEE9B-472C-40B8-AA62-A75B37CD6E63}" presName="aSpace2" presStyleCnt="0"/>
      <dgm:spPr/>
    </dgm:pt>
    <dgm:pt modelId="{3AD1342F-1129-4FF7-B9FF-E7155A7C77D1}" type="pres">
      <dgm:prSet presAssocID="{37C3D07E-3A9B-45A9-9587-BCBE38D5310B}" presName="childNode" presStyleLbl="node1" presStyleIdx="17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3FF448D1-A795-4CCC-8990-A9AF783C76C9}" type="pres">
      <dgm:prSet presAssocID="{37C3D07E-3A9B-45A9-9587-BCBE38D5310B}" presName="aSpace2" presStyleCnt="0"/>
      <dgm:spPr/>
    </dgm:pt>
    <dgm:pt modelId="{CAF78CFB-107B-4ADC-818B-DB8228FA3CE5}" type="pres">
      <dgm:prSet presAssocID="{B5B5ABE2-116F-4B37-8120-A98B01F2E7F3}" presName="childNode" presStyleLbl="node1" presStyleIdx="18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C6B790D1-42F0-41B9-8B63-4C56D359DD51}" type="pres">
      <dgm:prSet presAssocID="{B5B5ABE2-116F-4B37-8120-A98B01F2E7F3}" presName="aSpace2" presStyleCnt="0"/>
      <dgm:spPr/>
    </dgm:pt>
    <dgm:pt modelId="{00891E0A-81C1-441A-95B1-2C8879FD367D}" type="pres">
      <dgm:prSet presAssocID="{6A51C5D9-E93A-4CA4-B849-EE011F540617}" presName="childNode" presStyleLbl="node1" presStyleIdx="19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383FD02-9244-47E7-89FA-3F9C3343D61A}" type="pres">
      <dgm:prSet presAssocID="{6A51C5D9-E93A-4CA4-B849-EE011F540617}" presName="aSpace2" presStyleCnt="0"/>
      <dgm:spPr/>
    </dgm:pt>
    <dgm:pt modelId="{E6F354AA-3F4A-4913-99F2-AE1D2C9A8011}" type="pres">
      <dgm:prSet presAssocID="{89B9DB90-3A49-4F48-AB50-0EF4437B7C62}" presName="childNode" presStyleLbl="node1" presStyleIdx="20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B3291FF4-2047-4C19-889F-5B44E6EFD34F}" type="pres">
      <dgm:prSet presAssocID="{89B9DB90-3A49-4F48-AB50-0EF4437B7C62}" presName="aSpace2" presStyleCnt="0"/>
      <dgm:spPr/>
    </dgm:pt>
    <dgm:pt modelId="{8E7D58A7-23F9-45F7-9D2A-A2B3A25AF8CA}" type="pres">
      <dgm:prSet presAssocID="{DC762F06-2F00-49FC-97BA-1091A5355A9A}" presName="childNode" presStyleLbl="node1" presStyleIdx="21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6091FE9E-E129-4817-B063-2007267D8425}" type="pres">
      <dgm:prSet presAssocID="{DC762F06-2F00-49FC-97BA-1091A5355A9A}" presName="aSpace2" presStyleCnt="0"/>
      <dgm:spPr/>
    </dgm:pt>
    <dgm:pt modelId="{19DB354F-EF94-4350-811B-C3D641258C75}" type="pres">
      <dgm:prSet presAssocID="{AB024FCB-0423-4EEB-9B07-FC2247850D3E}" presName="childNode" presStyleLbl="node1" presStyleIdx="22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  <dgm:pt modelId="{19E754A9-C5BE-43DD-BA9C-A2D1A756E717}" type="pres">
      <dgm:prSet presAssocID="{AB024FCB-0423-4EEB-9B07-FC2247850D3E}" presName="aSpace2" presStyleCnt="0"/>
      <dgm:spPr/>
    </dgm:pt>
    <dgm:pt modelId="{F16E0950-0E26-4488-A5DF-BEACFEF62D00}" type="pres">
      <dgm:prSet presAssocID="{DAD392AD-3CA7-4517-A59A-3623EC515FE8}" presName="childNode" presStyleLbl="node1" presStyleIdx="23" presStyleCnt="2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US"/>
        </a:p>
      </dgm:t>
    </dgm:pt>
  </dgm:ptLst>
  <dgm:cxnLst>
    <dgm:cxn modelId="{007FF627-A9D9-4C8A-87B6-A90BDD040E3C}" srcId="{B8183DDF-1790-41E2-A7D9-BB507551FB38}" destId="{6A51C5D9-E93A-4CA4-B849-EE011F540617}" srcOrd="5" destOrd="0" parTransId="{3A496BF7-3F4C-4AAE-9CED-FF309E80B513}" sibTransId="{D76FC16B-D570-4BDC-BB6D-A74A1A7BC08A}"/>
    <dgm:cxn modelId="{D63F876C-9F5E-4314-8B4C-1AFA136D2FD2}" type="presOf" srcId="{AB024FCB-0423-4EEB-9B07-FC2247850D3E}" destId="{19DB354F-EF94-4350-811B-C3D641258C75}" srcOrd="0" destOrd="0" presId="urn:microsoft.com/office/officeart/2005/8/layout/lProcess2"/>
    <dgm:cxn modelId="{F8A17AB1-E3A6-4876-B1F4-2D0A4F72AEFA}" type="presOf" srcId="{2A766E5C-F432-40EA-95AF-C9ECA86BAEC8}" destId="{D6D4AE70-72EE-4FC8-858A-54210CB3EE5E}" srcOrd="0" destOrd="0" presId="urn:microsoft.com/office/officeart/2005/8/layout/lProcess2"/>
    <dgm:cxn modelId="{C20D7441-0B29-458E-85B7-ED8223F6C16F}" type="presOf" srcId="{E8B92A8E-A690-4551-99A2-222D11A027BC}" destId="{12307B10-8B57-4D3A-98CF-85594A813BD6}" srcOrd="0" destOrd="0" presId="urn:microsoft.com/office/officeart/2005/8/layout/lProcess2"/>
    <dgm:cxn modelId="{6D56AD07-B10E-4165-ABF7-2947D336E034}" type="presOf" srcId="{974FD21A-3E30-4204-B47E-12209E54418B}" destId="{BB45ADF4-0E70-4157-8106-C667B3E542AD}" srcOrd="1" destOrd="0" presId="urn:microsoft.com/office/officeart/2005/8/layout/lProcess2"/>
    <dgm:cxn modelId="{F03B0890-6702-4A0B-AED7-63A3721FA947}" srcId="{B8183DDF-1790-41E2-A7D9-BB507551FB38}" destId="{89B9DB90-3A49-4F48-AB50-0EF4437B7C62}" srcOrd="6" destOrd="0" parTransId="{95C442CF-4D03-4D9B-A266-C6F38387597D}" sibTransId="{55FDE046-3951-4510-8CB7-7ADCDCEF278A}"/>
    <dgm:cxn modelId="{30B772F5-7C20-481C-ACE0-6E5DF25CE37C}" srcId="{B8183DDF-1790-41E2-A7D9-BB507551FB38}" destId="{DC762F06-2F00-49FC-97BA-1091A5355A9A}" srcOrd="7" destOrd="0" parTransId="{65826A4F-B1E3-4DE5-A895-020BD7039E14}" sibTransId="{31164A52-72B0-4884-A76D-38B41D53A98B}"/>
    <dgm:cxn modelId="{23B1DB79-6491-4C00-A7F2-461341B23DA6}" type="presOf" srcId="{B5B5ABE2-116F-4B37-8120-A98B01F2E7F3}" destId="{CAF78CFB-107B-4ADC-818B-DB8228FA3CE5}" srcOrd="0" destOrd="0" presId="urn:microsoft.com/office/officeart/2005/8/layout/lProcess2"/>
    <dgm:cxn modelId="{0DF4415B-9974-4A84-854F-C8D443CF0A59}" type="presOf" srcId="{F6730075-7382-4D14-B9CB-7373B9829A82}" destId="{0662AE54-CF36-4024-8B61-DE4FCDF10115}" srcOrd="0" destOrd="0" presId="urn:microsoft.com/office/officeart/2005/8/layout/lProcess2"/>
    <dgm:cxn modelId="{9BBFE60D-AE3E-45C1-BAC8-A61955FE09F4}" type="presOf" srcId="{37C3D07E-3A9B-45A9-9587-BCBE38D5310B}" destId="{3AD1342F-1129-4FF7-B9FF-E7155A7C77D1}" srcOrd="0" destOrd="0" presId="urn:microsoft.com/office/officeart/2005/8/layout/lProcess2"/>
    <dgm:cxn modelId="{59936CC4-AFBC-4815-906D-66675CA68174}" srcId="{E8B92A8E-A690-4551-99A2-222D11A027BC}" destId="{E4222CBA-275E-491C-8381-B744000A05CE}" srcOrd="0" destOrd="0" parTransId="{FAEC3E71-A1AD-43FD-BBF7-B163C2A4A056}" sibTransId="{F46B93BB-41C7-4793-8874-2A49DF172A69}"/>
    <dgm:cxn modelId="{893D22AE-0425-4B1B-A598-489840658A0E}" type="presOf" srcId="{C8440F0F-13DF-41B6-B4C8-4526739634A1}" destId="{5B61D2E2-E1BF-49DD-A535-8C93A0D0E79A}" srcOrd="0" destOrd="0" presId="urn:microsoft.com/office/officeart/2005/8/layout/lProcess2"/>
    <dgm:cxn modelId="{61E9C80D-CC23-4567-ADDC-256BB5C7B4DB}" srcId="{E8B92A8E-A690-4551-99A2-222D11A027BC}" destId="{FD5B3AD9-EAD9-4011-84C9-C91983F9C739}" srcOrd="2" destOrd="0" parTransId="{34FC0B9F-EBCF-4EAD-9EBF-F4F77078E0D4}" sibTransId="{AFDB5B47-C5DC-4FEF-AD76-46199A57E23D}"/>
    <dgm:cxn modelId="{46CF2FD0-E09D-4F27-83E0-B838C92FD50D}" type="presOf" srcId="{2465628F-6C97-49F1-B733-26C473BD5337}" destId="{65813F59-181B-46AE-BFC7-AFEAB9FD1B12}" srcOrd="0" destOrd="0" presId="urn:microsoft.com/office/officeart/2005/8/layout/lProcess2"/>
    <dgm:cxn modelId="{6BE9CA7B-FBBC-4715-B72C-DE0932696C77}" type="presOf" srcId="{4D4FBD30-D02A-41CF-93AC-BE1B0456E9C5}" destId="{43E38D15-0AC7-4928-968D-22148F3C3B24}" srcOrd="0" destOrd="0" presId="urn:microsoft.com/office/officeart/2005/8/layout/lProcess2"/>
    <dgm:cxn modelId="{9E4766FB-6E2F-4FC0-A0B2-DC83317AC512}" type="presOf" srcId="{6BDACBC8-D726-456B-A4FD-AC1A4E834727}" destId="{65FEF519-1DE5-410C-8412-852959FFA767}" srcOrd="0" destOrd="0" presId="urn:microsoft.com/office/officeart/2005/8/layout/lProcess2"/>
    <dgm:cxn modelId="{A731239D-3732-4ED8-ADE2-7DC2C819DEDD}" type="presOf" srcId="{581BEE9B-472C-40B8-AA62-A75B37CD6E63}" destId="{D1D40073-A8E6-4250-8C26-A0FAF3FA2046}" srcOrd="0" destOrd="0" presId="urn:microsoft.com/office/officeart/2005/8/layout/lProcess2"/>
    <dgm:cxn modelId="{40EFB527-0428-43A3-A0AF-54B30C29CCA3}" srcId="{E8B92A8E-A690-4551-99A2-222D11A027BC}" destId="{8FBD995D-B5C8-4D42-AFB6-6ADA51C921C3}" srcOrd="7" destOrd="0" parTransId="{892AA48B-CA96-4D97-9984-38169A7486D9}" sibTransId="{4BE5361F-7383-4C66-BF4F-A517B6BE935A}"/>
    <dgm:cxn modelId="{98FACE37-4485-4676-A77A-A0C838C95C78}" srcId="{B8183DDF-1790-41E2-A7D9-BB507551FB38}" destId="{C8440F0F-13DF-41B6-B4C8-4526739634A1}" srcOrd="0" destOrd="0" parTransId="{D5A45327-573D-4FF3-8A19-6BFB7C130996}" sibTransId="{3DF75284-CFC0-4053-A4B7-6DC97B59C05B}"/>
    <dgm:cxn modelId="{1C188559-BA62-40A5-84D9-BDD46162190E}" srcId="{974FD21A-3E30-4204-B47E-12209E54418B}" destId="{2A766E5C-F432-40EA-95AF-C9ECA86BAEC8}" srcOrd="0" destOrd="0" parTransId="{584B8D93-5B48-47A7-9BFB-F275F9F27730}" sibTransId="{FB9B9CB4-9D61-4C3B-A24A-0E2C88155979}"/>
    <dgm:cxn modelId="{E69875A9-017C-4876-80CC-9086C0FA6DA4}" srcId="{B8183DDF-1790-41E2-A7D9-BB507551FB38}" destId="{37C3D07E-3A9B-45A9-9587-BCBE38D5310B}" srcOrd="3" destOrd="0" parTransId="{E5BA9B85-9E0D-4F44-91B3-0AC3B1FC52DB}" sibTransId="{1FF1E7C5-7519-461A-B213-F7FFBC8DE2F7}"/>
    <dgm:cxn modelId="{5C1FC179-C06D-410A-9695-A5485584C358}" type="presOf" srcId="{36914736-2F9E-4E30-8308-02AD47AC0689}" destId="{DCE2BD56-5E52-4035-B329-D71EC9D82598}" srcOrd="0" destOrd="0" presId="urn:microsoft.com/office/officeart/2005/8/layout/lProcess2"/>
    <dgm:cxn modelId="{9FC5637A-F444-4397-87D3-2B36CC829B54}" type="presOf" srcId="{6A51C5D9-E93A-4CA4-B849-EE011F540617}" destId="{00891E0A-81C1-441A-95B1-2C8879FD367D}" srcOrd="0" destOrd="0" presId="urn:microsoft.com/office/officeart/2005/8/layout/lProcess2"/>
    <dgm:cxn modelId="{CC25254A-7A1C-429E-895B-4190456B59CF}" type="presOf" srcId="{E8B92A8E-A690-4551-99A2-222D11A027BC}" destId="{032B53C2-63FB-479E-B251-BD71AED647B7}" srcOrd="1" destOrd="0" presId="urn:microsoft.com/office/officeart/2005/8/layout/lProcess2"/>
    <dgm:cxn modelId="{E0521100-1EF4-4701-A484-8DA29F51502A}" srcId="{B8183DDF-1790-41E2-A7D9-BB507551FB38}" destId="{AB024FCB-0423-4EEB-9B07-FC2247850D3E}" srcOrd="8" destOrd="0" parTransId="{AAA3AEF4-DC00-4EEA-9957-68DB63BC8F15}" sibTransId="{B2F91D11-710D-462C-BA78-ED9C56A88BDC}"/>
    <dgm:cxn modelId="{6CFED574-BA76-4D60-9315-642ED4A8F889}" type="presOf" srcId="{B8183DDF-1790-41E2-A7D9-BB507551FB38}" destId="{FFAB9D49-DFF6-4040-8E1D-B30CFE2AF421}" srcOrd="1" destOrd="0" presId="urn:microsoft.com/office/officeart/2005/8/layout/lProcess2"/>
    <dgm:cxn modelId="{F2C98AC1-B23C-4B3F-9F11-E66B4AE98F2A}" srcId="{E8B92A8E-A690-4551-99A2-222D11A027BC}" destId="{17737E58-AF80-4657-B65F-2288A9B48F41}" srcOrd="5" destOrd="0" parTransId="{BBD3A2B0-0FFB-40CE-A3F0-7D04B8099800}" sibTransId="{896973B3-BA11-4146-A739-22A38E092C9C}"/>
    <dgm:cxn modelId="{871944A5-8214-4A41-A6A5-54F0E5560C88}" srcId="{974FD21A-3E30-4204-B47E-12209E54418B}" destId="{6428BCB1-BD57-4DDA-B889-BE5B91CA9F49}" srcOrd="5" destOrd="0" parTransId="{A6D343A5-29F7-4700-8741-A69B7414FE15}" sibTransId="{B4E7E642-3BA8-4B4E-BF38-18D7D8A71532}"/>
    <dgm:cxn modelId="{6490D795-D700-4640-BCE2-1E9B64E7B2B9}" srcId="{2465628F-6C97-49F1-B733-26C473BD5337}" destId="{B8183DDF-1790-41E2-A7D9-BB507551FB38}" srcOrd="2" destOrd="0" parTransId="{76802C45-321D-40BC-9419-7967F62FAAB7}" sibTransId="{15C6B273-ACBD-4A19-A059-484FB910C89C}"/>
    <dgm:cxn modelId="{44557F47-3DC2-4ABA-A359-61EE0ED32233}" type="presOf" srcId="{AB226953-2AD4-488D-9061-554B74AD0215}" destId="{1730F64A-AE94-487D-AF16-905071BFAB49}" srcOrd="0" destOrd="0" presId="urn:microsoft.com/office/officeart/2005/8/layout/lProcess2"/>
    <dgm:cxn modelId="{B9E6AA8D-0899-4852-B423-7ACB353BE3D9}" type="presOf" srcId="{17737E58-AF80-4657-B65F-2288A9B48F41}" destId="{39EA9702-C48B-44CC-80E3-0212D9D48761}" srcOrd="0" destOrd="0" presId="urn:microsoft.com/office/officeart/2005/8/layout/lProcess2"/>
    <dgm:cxn modelId="{6AD8395C-70FD-4ACF-9D12-FEA2ADFC4E8F}" type="presOf" srcId="{B8183DDF-1790-41E2-A7D9-BB507551FB38}" destId="{5FB3C03D-3AEA-4E6D-A83F-167761656334}" srcOrd="0" destOrd="0" presId="urn:microsoft.com/office/officeart/2005/8/layout/lProcess2"/>
    <dgm:cxn modelId="{977D9E01-D241-405D-8206-0402862F84BC}" type="presOf" srcId="{6428BCB1-BD57-4DDA-B889-BE5B91CA9F49}" destId="{8A1BB2B3-704E-4F63-BD50-EC4660F7D4E0}" srcOrd="0" destOrd="0" presId="urn:microsoft.com/office/officeart/2005/8/layout/lProcess2"/>
    <dgm:cxn modelId="{73EBD53C-69E3-4A4D-94B5-568B5C7C99DA}" srcId="{B8183DDF-1790-41E2-A7D9-BB507551FB38}" destId="{B5B5ABE2-116F-4B37-8120-A98B01F2E7F3}" srcOrd="4" destOrd="0" parTransId="{1874B571-E711-4152-9AC6-EDBFE18635D5}" sibTransId="{048D8435-ED7A-43AE-A996-05F5A4FF3176}"/>
    <dgm:cxn modelId="{8A1A2E2E-D8DB-4036-BE76-6BD8A5B6A612}" srcId="{E8B92A8E-A690-4551-99A2-222D11A027BC}" destId="{F6730075-7382-4D14-B9CB-7373B9829A82}" srcOrd="4" destOrd="0" parTransId="{E80ADBD3-C9D7-4F98-9C3D-6A461FAC12E5}" sibTransId="{95782EED-9123-464F-9663-96A3EF3ECF2B}"/>
    <dgm:cxn modelId="{D355D1FF-02B4-4050-A219-D8035DA1C56B}" srcId="{E8B92A8E-A690-4551-99A2-222D11A027BC}" destId="{A3F1B494-51F1-4A6D-A825-0A5C18D781CA}" srcOrd="6" destOrd="0" parTransId="{30946414-1530-4911-8B47-A7B82F343B2F}" sibTransId="{A2EB7491-3565-4920-A550-F8C64F0CDB76}"/>
    <dgm:cxn modelId="{8BA5D9B6-9A37-44C4-BF55-55555F8CFC7D}" type="presOf" srcId="{2B27148B-2B58-403C-8906-4AD5EAC48087}" destId="{32F0CC76-7511-4B0D-AE2C-1BD88296C25F}" srcOrd="0" destOrd="0" presId="urn:microsoft.com/office/officeart/2005/8/layout/lProcess2"/>
    <dgm:cxn modelId="{10308522-ED76-4FE2-8449-F57BEAA89C9A}" type="presOf" srcId="{8FBD995D-B5C8-4D42-AFB6-6ADA51C921C3}" destId="{582F5E9A-F2E0-4A1B-B88A-13FD86E8A2BB}" srcOrd="0" destOrd="0" presId="urn:microsoft.com/office/officeart/2005/8/layout/lProcess2"/>
    <dgm:cxn modelId="{272BB6BB-60A5-4A97-99FF-9A92513003DE}" srcId="{974FD21A-3E30-4204-B47E-12209E54418B}" destId="{4D4FBD30-D02A-41CF-93AC-BE1B0456E9C5}" srcOrd="3" destOrd="0" parTransId="{113BAED7-E1BC-4E01-9752-D66AE8B5B0D6}" sibTransId="{6528B878-850E-4799-BB87-13A1F66939DD}"/>
    <dgm:cxn modelId="{12E8C1C5-0D9D-4F1B-894D-07C240B2519C}" srcId="{B8183DDF-1790-41E2-A7D9-BB507551FB38}" destId="{581BEE9B-472C-40B8-AA62-A75B37CD6E63}" srcOrd="2" destOrd="0" parTransId="{D05FF11E-4C68-4313-8736-280CA8752E16}" sibTransId="{FE7B019C-3415-44E4-B7DE-3C9C23A9A0F0}"/>
    <dgm:cxn modelId="{E465C77E-D45C-4A2D-98E8-2246165E5C1E}" srcId="{974FD21A-3E30-4204-B47E-12209E54418B}" destId="{6BDACBC8-D726-456B-A4FD-AC1A4E834727}" srcOrd="1" destOrd="0" parTransId="{B9790CA6-F541-42AB-90F1-EB633B742BBB}" sibTransId="{CF7A4979-A464-443C-B334-450C3773914F}"/>
    <dgm:cxn modelId="{9D648971-78CC-4E79-9F64-68585D321AC3}" type="presOf" srcId="{FD5B3AD9-EAD9-4011-84C9-C91983F9C739}" destId="{A1CE7803-A2BD-453E-B043-81D603D3F2E0}" srcOrd="0" destOrd="0" presId="urn:microsoft.com/office/officeart/2005/8/layout/lProcess2"/>
    <dgm:cxn modelId="{9F9B2BF2-48EC-4584-86D2-2EF1EB749D5E}" type="presOf" srcId="{C9335A08-5E9E-4EDD-B33E-91A624F89BD2}" destId="{9B49B90F-BAC7-4E7C-94C2-E0C748DE156A}" srcOrd="0" destOrd="0" presId="urn:microsoft.com/office/officeart/2005/8/layout/lProcess2"/>
    <dgm:cxn modelId="{D47214D9-1865-4FE7-BD01-93CFD259127A}" srcId="{B8183DDF-1790-41E2-A7D9-BB507551FB38}" destId="{AB226953-2AD4-488D-9061-554B74AD0215}" srcOrd="1" destOrd="0" parTransId="{EE32BC62-2D91-4E87-803C-B89A443CBFA5}" sibTransId="{BA44BEC0-ED51-4ECA-BC83-449142146A71}"/>
    <dgm:cxn modelId="{2EE0D98F-26D8-4973-A76F-AB6CADFDC502}" type="presOf" srcId="{DC762F06-2F00-49FC-97BA-1091A5355A9A}" destId="{8E7D58A7-23F9-45F7-9D2A-A2B3A25AF8CA}" srcOrd="0" destOrd="0" presId="urn:microsoft.com/office/officeart/2005/8/layout/lProcess2"/>
    <dgm:cxn modelId="{B8FBC8E2-257F-49DC-BFAF-FD1C00F35349}" type="presOf" srcId="{A3F1B494-51F1-4A6D-A825-0A5C18D781CA}" destId="{9E608E2C-4A33-451C-9E16-2488663C6858}" srcOrd="0" destOrd="0" presId="urn:microsoft.com/office/officeart/2005/8/layout/lProcess2"/>
    <dgm:cxn modelId="{3D2EEAF8-42C3-4B1F-A89E-D6C1B2EDAA51}" srcId="{974FD21A-3E30-4204-B47E-12209E54418B}" destId="{2B27148B-2B58-403C-8906-4AD5EAC48087}" srcOrd="2" destOrd="0" parTransId="{E18A851E-6018-4178-B952-AD2FEEE6554B}" sibTransId="{70D2DD71-C02B-4138-8108-46BFF21BC22A}"/>
    <dgm:cxn modelId="{B974F980-EBA4-4049-A28F-C27451AB369D}" srcId="{974FD21A-3E30-4204-B47E-12209E54418B}" destId="{041CFE83-B36B-4875-8C83-29224240AFBD}" srcOrd="4" destOrd="0" parTransId="{1929C6A6-9BA9-47F6-9043-B72E51B63201}" sibTransId="{BF8A46EE-4E7A-4AED-A2DA-249010BC5D37}"/>
    <dgm:cxn modelId="{317C30F9-69E2-4D77-B550-00AE38377E83}" type="presOf" srcId="{041CFE83-B36B-4875-8C83-29224240AFBD}" destId="{E6047842-706F-4983-9AD4-98BAC8133D87}" srcOrd="0" destOrd="0" presId="urn:microsoft.com/office/officeart/2005/8/layout/lProcess2"/>
    <dgm:cxn modelId="{88B5A26A-F06F-48BC-9A8C-69E2900DC6B3}" type="presOf" srcId="{E4222CBA-275E-491C-8381-B744000A05CE}" destId="{52795189-8A17-4BA6-B6AA-80B6C0E432C7}" srcOrd="0" destOrd="0" presId="urn:microsoft.com/office/officeart/2005/8/layout/lProcess2"/>
    <dgm:cxn modelId="{4AA0C9A4-0E5F-4992-8469-216307F723E6}" type="presOf" srcId="{974FD21A-3E30-4204-B47E-12209E54418B}" destId="{8C7BE227-BD58-4F77-81A3-13B19907B9CB}" srcOrd="0" destOrd="0" presId="urn:microsoft.com/office/officeart/2005/8/layout/lProcess2"/>
    <dgm:cxn modelId="{71EEB4D7-1709-4307-8FCA-5BCB09890DEA}" srcId="{E8B92A8E-A690-4551-99A2-222D11A027BC}" destId="{36914736-2F9E-4E30-8308-02AD47AC0689}" srcOrd="1" destOrd="0" parTransId="{06F04A1C-4B01-4BF6-B0EA-0BD86A11AAE2}" sibTransId="{4600EE88-0194-4D51-8AF2-5F6F9871D075}"/>
    <dgm:cxn modelId="{A19FACC3-E9D1-45EC-8E16-24E950A73CA2}" srcId="{2465628F-6C97-49F1-B733-26C473BD5337}" destId="{974FD21A-3E30-4204-B47E-12209E54418B}" srcOrd="0" destOrd="0" parTransId="{27A87216-3A39-441D-B618-807EC136630D}" sibTransId="{3E05B920-6D26-4964-8A50-85D4844E9281}"/>
    <dgm:cxn modelId="{F6ABF2BF-87D5-490A-BB8B-644A122E9933}" type="presOf" srcId="{DAD392AD-3CA7-4517-A59A-3623EC515FE8}" destId="{F16E0950-0E26-4488-A5DF-BEACFEF62D00}" srcOrd="0" destOrd="0" presId="urn:microsoft.com/office/officeart/2005/8/layout/lProcess2"/>
    <dgm:cxn modelId="{70AFB75A-1BB5-4BEB-906C-583ED99A7365}" srcId="{B8183DDF-1790-41E2-A7D9-BB507551FB38}" destId="{DAD392AD-3CA7-4517-A59A-3623EC515FE8}" srcOrd="9" destOrd="0" parTransId="{DA07D900-11E2-498B-9B6A-CC718AA4AD7E}" sibTransId="{06374E4E-90DD-4A95-A6FC-16F0BE84950D}"/>
    <dgm:cxn modelId="{2057F0DA-341B-43D3-9F34-17B12B221836}" type="presOf" srcId="{89B9DB90-3A49-4F48-AB50-0EF4437B7C62}" destId="{E6F354AA-3F4A-4913-99F2-AE1D2C9A8011}" srcOrd="0" destOrd="0" presId="urn:microsoft.com/office/officeart/2005/8/layout/lProcess2"/>
    <dgm:cxn modelId="{A73311BB-B9E8-4EA1-9552-6BF5A38487E4}" srcId="{2465628F-6C97-49F1-B733-26C473BD5337}" destId="{E8B92A8E-A690-4551-99A2-222D11A027BC}" srcOrd="1" destOrd="0" parTransId="{DA28AFDA-508D-4B7C-BF5A-866EC6A2120D}" sibTransId="{61CAF8E6-E3E7-4111-86C2-49775B652C07}"/>
    <dgm:cxn modelId="{114B5F2D-3538-48ED-A958-7A64738C4D7B}" srcId="{E8B92A8E-A690-4551-99A2-222D11A027BC}" destId="{C9335A08-5E9E-4EDD-B33E-91A624F89BD2}" srcOrd="3" destOrd="0" parTransId="{9590458D-BEDD-4319-9D35-D1A067FE06F7}" sibTransId="{8453AB01-4C9E-428A-B3D3-E623A4F0E29B}"/>
    <dgm:cxn modelId="{03ABF471-5C04-416E-B26D-D23BD99AD3E6}" type="presParOf" srcId="{65813F59-181B-46AE-BFC7-AFEAB9FD1B12}" destId="{A7ABB074-DA2F-46EB-A19E-3F1B6F4072BD}" srcOrd="0" destOrd="0" presId="urn:microsoft.com/office/officeart/2005/8/layout/lProcess2"/>
    <dgm:cxn modelId="{0D037AC0-CBD3-4351-B4AC-163A6F760709}" type="presParOf" srcId="{A7ABB074-DA2F-46EB-A19E-3F1B6F4072BD}" destId="{8C7BE227-BD58-4F77-81A3-13B19907B9CB}" srcOrd="0" destOrd="0" presId="urn:microsoft.com/office/officeart/2005/8/layout/lProcess2"/>
    <dgm:cxn modelId="{1E152155-E2EF-4B65-BDA0-F5C77B3F3AAF}" type="presParOf" srcId="{A7ABB074-DA2F-46EB-A19E-3F1B6F4072BD}" destId="{BB45ADF4-0E70-4157-8106-C667B3E542AD}" srcOrd="1" destOrd="0" presId="urn:microsoft.com/office/officeart/2005/8/layout/lProcess2"/>
    <dgm:cxn modelId="{BD2516B8-3966-41CA-9F59-452EF5F11CAB}" type="presParOf" srcId="{A7ABB074-DA2F-46EB-A19E-3F1B6F4072BD}" destId="{AF7F26FF-D768-48FB-8369-1EE48E0124EA}" srcOrd="2" destOrd="0" presId="urn:microsoft.com/office/officeart/2005/8/layout/lProcess2"/>
    <dgm:cxn modelId="{6FAE3A7E-6B9D-4255-B0E3-90AF168EA10A}" type="presParOf" srcId="{AF7F26FF-D768-48FB-8369-1EE48E0124EA}" destId="{5E2BAC4C-4CEC-46E9-B407-ADD706D64018}" srcOrd="0" destOrd="0" presId="urn:microsoft.com/office/officeart/2005/8/layout/lProcess2"/>
    <dgm:cxn modelId="{F4732089-01B8-41D6-A5A2-C6810B8990CF}" type="presParOf" srcId="{5E2BAC4C-4CEC-46E9-B407-ADD706D64018}" destId="{D6D4AE70-72EE-4FC8-858A-54210CB3EE5E}" srcOrd="0" destOrd="0" presId="urn:microsoft.com/office/officeart/2005/8/layout/lProcess2"/>
    <dgm:cxn modelId="{99A325EA-6756-4A5D-9661-F36B6DFEC8C7}" type="presParOf" srcId="{5E2BAC4C-4CEC-46E9-B407-ADD706D64018}" destId="{5D15188D-84FF-4F96-AB73-77358D8CB211}" srcOrd="1" destOrd="0" presId="urn:microsoft.com/office/officeart/2005/8/layout/lProcess2"/>
    <dgm:cxn modelId="{5CF8BB4B-F25A-4556-9C93-5C6414F3A144}" type="presParOf" srcId="{5E2BAC4C-4CEC-46E9-B407-ADD706D64018}" destId="{65FEF519-1DE5-410C-8412-852959FFA767}" srcOrd="2" destOrd="0" presId="urn:microsoft.com/office/officeart/2005/8/layout/lProcess2"/>
    <dgm:cxn modelId="{554B6A4D-CF11-4FE5-A80D-C18564E52912}" type="presParOf" srcId="{5E2BAC4C-4CEC-46E9-B407-ADD706D64018}" destId="{6D5A5B56-7F1A-4247-8A0E-218B96377F7E}" srcOrd="3" destOrd="0" presId="urn:microsoft.com/office/officeart/2005/8/layout/lProcess2"/>
    <dgm:cxn modelId="{573191A0-405F-4D4C-93EB-7C2B347ADD31}" type="presParOf" srcId="{5E2BAC4C-4CEC-46E9-B407-ADD706D64018}" destId="{32F0CC76-7511-4B0D-AE2C-1BD88296C25F}" srcOrd="4" destOrd="0" presId="urn:microsoft.com/office/officeart/2005/8/layout/lProcess2"/>
    <dgm:cxn modelId="{11F79D65-248E-4FAE-91D2-C90CC783D9B2}" type="presParOf" srcId="{5E2BAC4C-4CEC-46E9-B407-ADD706D64018}" destId="{5D0646EB-29B6-4E4C-A477-136A71B6EA0F}" srcOrd="5" destOrd="0" presId="urn:microsoft.com/office/officeart/2005/8/layout/lProcess2"/>
    <dgm:cxn modelId="{AB574FA5-4155-4292-A340-0E038050FD4F}" type="presParOf" srcId="{5E2BAC4C-4CEC-46E9-B407-ADD706D64018}" destId="{43E38D15-0AC7-4928-968D-22148F3C3B24}" srcOrd="6" destOrd="0" presId="urn:microsoft.com/office/officeart/2005/8/layout/lProcess2"/>
    <dgm:cxn modelId="{FB2A3F6E-B39A-428E-B632-69B1EB0B56A5}" type="presParOf" srcId="{5E2BAC4C-4CEC-46E9-B407-ADD706D64018}" destId="{484AD80D-8C93-4993-A499-866BF7D53B3C}" srcOrd="7" destOrd="0" presId="urn:microsoft.com/office/officeart/2005/8/layout/lProcess2"/>
    <dgm:cxn modelId="{A843CE66-52F2-483C-9DAA-7C117CAAB829}" type="presParOf" srcId="{5E2BAC4C-4CEC-46E9-B407-ADD706D64018}" destId="{E6047842-706F-4983-9AD4-98BAC8133D87}" srcOrd="8" destOrd="0" presId="urn:microsoft.com/office/officeart/2005/8/layout/lProcess2"/>
    <dgm:cxn modelId="{60C0DE46-695D-485F-B9E3-244FE22EF33F}" type="presParOf" srcId="{5E2BAC4C-4CEC-46E9-B407-ADD706D64018}" destId="{6712906A-67C1-4191-939F-FD7FABE5461B}" srcOrd="9" destOrd="0" presId="urn:microsoft.com/office/officeart/2005/8/layout/lProcess2"/>
    <dgm:cxn modelId="{5681EE84-2EE3-448A-8A26-478348B8A176}" type="presParOf" srcId="{5E2BAC4C-4CEC-46E9-B407-ADD706D64018}" destId="{8A1BB2B3-704E-4F63-BD50-EC4660F7D4E0}" srcOrd="10" destOrd="0" presId="urn:microsoft.com/office/officeart/2005/8/layout/lProcess2"/>
    <dgm:cxn modelId="{A1221A1C-DDB2-4B60-8141-DEE9FDD4BFD2}" type="presParOf" srcId="{65813F59-181B-46AE-BFC7-AFEAB9FD1B12}" destId="{7B9C89A5-1F3C-43A3-B30C-6FF870F23686}" srcOrd="1" destOrd="0" presId="urn:microsoft.com/office/officeart/2005/8/layout/lProcess2"/>
    <dgm:cxn modelId="{29FF882D-D38F-4181-8EEC-8C15E4D2AF50}" type="presParOf" srcId="{65813F59-181B-46AE-BFC7-AFEAB9FD1B12}" destId="{6B884932-006B-4CF5-A6EF-EA620530C4F7}" srcOrd="2" destOrd="0" presId="urn:microsoft.com/office/officeart/2005/8/layout/lProcess2"/>
    <dgm:cxn modelId="{46BD249F-76CA-459B-AD0D-A11DFB26456D}" type="presParOf" srcId="{6B884932-006B-4CF5-A6EF-EA620530C4F7}" destId="{12307B10-8B57-4D3A-98CF-85594A813BD6}" srcOrd="0" destOrd="0" presId="urn:microsoft.com/office/officeart/2005/8/layout/lProcess2"/>
    <dgm:cxn modelId="{FF18B5B0-3144-4016-A913-777CB17E24ED}" type="presParOf" srcId="{6B884932-006B-4CF5-A6EF-EA620530C4F7}" destId="{032B53C2-63FB-479E-B251-BD71AED647B7}" srcOrd="1" destOrd="0" presId="urn:microsoft.com/office/officeart/2005/8/layout/lProcess2"/>
    <dgm:cxn modelId="{30611702-EF0B-4466-ADA6-C8562EB1AB6D}" type="presParOf" srcId="{6B884932-006B-4CF5-A6EF-EA620530C4F7}" destId="{A514CE46-3F90-4640-912D-39FF2432CE4B}" srcOrd="2" destOrd="0" presId="urn:microsoft.com/office/officeart/2005/8/layout/lProcess2"/>
    <dgm:cxn modelId="{F51247C2-1ABC-4539-90DD-3B339685521F}" type="presParOf" srcId="{A514CE46-3F90-4640-912D-39FF2432CE4B}" destId="{B41BC84F-F1DB-4C57-861D-75A6A6500546}" srcOrd="0" destOrd="0" presId="urn:microsoft.com/office/officeart/2005/8/layout/lProcess2"/>
    <dgm:cxn modelId="{248DE7F4-445B-4232-A5C4-15D1ABE519F0}" type="presParOf" srcId="{B41BC84F-F1DB-4C57-861D-75A6A6500546}" destId="{52795189-8A17-4BA6-B6AA-80B6C0E432C7}" srcOrd="0" destOrd="0" presId="urn:microsoft.com/office/officeart/2005/8/layout/lProcess2"/>
    <dgm:cxn modelId="{E10FEC69-05B9-44E1-A2C8-B78AA77A522E}" type="presParOf" srcId="{B41BC84F-F1DB-4C57-861D-75A6A6500546}" destId="{50C59CAA-F19A-4FD1-88E0-F0062EC76DA3}" srcOrd="1" destOrd="0" presId="urn:microsoft.com/office/officeart/2005/8/layout/lProcess2"/>
    <dgm:cxn modelId="{D2648F43-AC0F-4F7E-B247-084263F68CC2}" type="presParOf" srcId="{B41BC84F-F1DB-4C57-861D-75A6A6500546}" destId="{DCE2BD56-5E52-4035-B329-D71EC9D82598}" srcOrd="2" destOrd="0" presId="urn:microsoft.com/office/officeart/2005/8/layout/lProcess2"/>
    <dgm:cxn modelId="{D0EEB841-B56D-4C44-B3A5-B59545F339BD}" type="presParOf" srcId="{B41BC84F-F1DB-4C57-861D-75A6A6500546}" destId="{106AA538-664E-447F-B363-364DA06378FC}" srcOrd="3" destOrd="0" presId="urn:microsoft.com/office/officeart/2005/8/layout/lProcess2"/>
    <dgm:cxn modelId="{0DB5AA24-5257-4D5B-AE99-929E8EE8EFB4}" type="presParOf" srcId="{B41BC84F-F1DB-4C57-861D-75A6A6500546}" destId="{A1CE7803-A2BD-453E-B043-81D603D3F2E0}" srcOrd="4" destOrd="0" presId="urn:microsoft.com/office/officeart/2005/8/layout/lProcess2"/>
    <dgm:cxn modelId="{AE9EF4D7-96CB-4569-BEAC-2929AD99C6D9}" type="presParOf" srcId="{B41BC84F-F1DB-4C57-861D-75A6A6500546}" destId="{07E6A28D-ED59-4708-A376-D60DAB2388E9}" srcOrd="5" destOrd="0" presId="urn:microsoft.com/office/officeart/2005/8/layout/lProcess2"/>
    <dgm:cxn modelId="{FAFED716-FE3D-48FF-A1E6-57F308B6C03A}" type="presParOf" srcId="{B41BC84F-F1DB-4C57-861D-75A6A6500546}" destId="{9B49B90F-BAC7-4E7C-94C2-E0C748DE156A}" srcOrd="6" destOrd="0" presId="urn:microsoft.com/office/officeart/2005/8/layout/lProcess2"/>
    <dgm:cxn modelId="{D10EF35D-C799-41F5-AE68-1A33EA5BE417}" type="presParOf" srcId="{B41BC84F-F1DB-4C57-861D-75A6A6500546}" destId="{7EC76EA6-AA4F-4C2F-A78F-DE54B40786EA}" srcOrd="7" destOrd="0" presId="urn:microsoft.com/office/officeart/2005/8/layout/lProcess2"/>
    <dgm:cxn modelId="{A05D93BD-2FC2-41C8-A393-A21E8ACAA9F7}" type="presParOf" srcId="{B41BC84F-F1DB-4C57-861D-75A6A6500546}" destId="{0662AE54-CF36-4024-8B61-DE4FCDF10115}" srcOrd="8" destOrd="0" presId="urn:microsoft.com/office/officeart/2005/8/layout/lProcess2"/>
    <dgm:cxn modelId="{794BA799-BBAC-4C2B-9EAF-A909FE1B807F}" type="presParOf" srcId="{B41BC84F-F1DB-4C57-861D-75A6A6500546}" destId="{149B9783-EF23-4CA9-8F11-8CC2616629A1}" srcOrd="9" destOrd="0" presId="urn:microsoft.com/office/officeart/2005/8/layout/lProcess2"/>
    <dgm:cxn modelId="{0425B6D2-9A31-4285-BA98-91BDECB8FA1C}" type="presParOf" srcId="{B41BC84F-F1DB-4C57-861D-75A6A6500546}" destId="{39EA9702-C48B-44CC-80E3-0212D9D48761}" srcOrd="10" destOrd="0" presId="urn:microsoft.com/office/officeart/2005/8/layout/lProcess2"/>
    <dgm:cxn modelId="{DA01D700-876A-43F1-9993-0FEC3390FF25}" type="presParOf" srcId="{B41BC84F-F1DB-4C57-861D-75A6A6500546}" destId="{4FFEF977-BD25-4127-814B-C2282E151C2B}" srcOrd="11" destOrd="0" presId="urn:microsoft.com/office/officeart/2005/8/layout/lProcess2"/>
    <dgm:cxn modelId="{54778E9C-9D2E-405C-9306-B83F288B9869}" type="presParOf" srcId="{B41BC84F-F1DB-4C57-861D-75A6A6500546}" destId="{9E608E2C-4A33-451C-9E16-2488663C6858}" srcOrd="12" destOrd="0" presId="urn:microsoft.com/office/officeart/2005/8/layout/lProcess2"/>
    <dgm:cxn modelId="{008C6577-8015-4845-ACBC-6C8B88074BD5}" type="presParOf" srcId="{B41BC84F-F1DB-4C57-861D-75A6A6500546}" destId="{B566A2DA-60C0-48FB-9B9F-794B81272E62}" srcOrd="13" destOrd="0" presId="urn:microsoft.com/office/officeart/2005/8/layout/lProcess2"/>
    <dgm:cxn modelId="{287E008A-FB36-46E0-9D4D-95711805D45C}" type="presParOf" srcId="{B41BC84F-F1DB-4C57-861D-75A6A6500546}" destId="{582F5E9A-F2E0-4A1B-B88A-13FD86E8A2BB}" srcOrd="14" destOrd="0" presId="urn:microsoft.com/office/officeart/2005/8/layout/lProcess2"/>
    <dgm:cxn modelId="{F034FD54-4235-4680-885A-D19330437492}" type="presParOf" srcId="{65813F59-181B-46AE-BFC7-AFEAB9FD1B12}" destId="{024885CF-557E-46C5-9FC9-01AC6FC5FE9A}" srcOrd="3" destOrd="0" presId="urn:microsoft.com/office/officeart/2005/8/layout/lProcess2"/>
    <dgm:cxn modelId="{9EDDAE7A-AB3B-4E84-A07A-10A755BFEF33}" type="presParOf" srcId="{65813F59-181B-46AE-BFC7-AFEAB9FD1B12}" destId="{913CE089-B144-4082-8722-B02C1D13A047}" srcOrd="4" destOrd="0" presId="urn:microsoft.com/office/officeart/2005/8/layout/lProcess2"/>
    <dgm:cxn modelId="{7C9B75CC-8982-4DD6-807A-76A8CB5CA71C}" type="presParOf" srcId="{913CE089-B144-4082-8722-B02C1D13A047}" destId="{5FB3C03D-3AEA-4E6D-A83F-167761656334}" srcOrd="0" destOrd="0" presId="urn:microsoft.com/office/officeart/2005/8/layout/lProcess2"/>
    <dgm:cxn modelId="{5F917FBE-2C4B-4B13-9B9A-2A984AEF4786}" type="presParOf" srcId="{913CE089-B144-4082-8722-B02C1D13A047}" destId="{FFAB9D49-DFF6-4040-8E1D-B30CFE2AF421}" srcOrd="1" destOrd="0" presId="urn:microsoft.com/office/officeart/2005/8/layout/lProcess2"/>
    <dgm:cxn modelId="{8FF5ED3E-3E93-4078-A50F-D2D31ED7E341}" type="presParOf" srcId="{913CE089-B144-4082-8722-B02C1D13A047}" destId="{E347CC13-88FD-4BC3-82C6-07104989C74E}" srcOrd="2" destOrd="0" presId="urn:microsoft.com/office/officeart/2005/8/layout/lProcess2"/>
    <dgm:cxn modelId="{8E63DDC2-A304-4DFF-B734-9500E99082A3}" type="presParOf" srcId="{E347CC13-88FD-4BC3-82C6-07104989C74E}" destId="{8D8CB723-9F8A-4C4B-8913-A8FA1457413F}" srcOrd="0" destOrd="0" presId="urn:microsoft.com/office/officeart/2005/8/layout/lProcess2"/>
    <dgm:cxn modelId="{B50353E7-2E4C-4C26-9084-1A8CFBFD7B99}" type="presParOf" srcId="{8D8CB723-9F8A-4C4B-8913-A8FA1457413F}" destId="{5B61D2E2-E1BF-49DD-A535-8C93A0D0E79A}" srcOrd="0" destOrd="0" presId="urn:microsoft.com/office/officeart/2005/8/layout/lProcess2"/>
    <dgm:cxn modelId="{B20E18A7-A0AD-4170-BDDC-AF996B4CBE27}" type="presParOf" srcId="{8D8CB723-9F8A-4C4B-8913-A8FA1457413F}" destId="{8588F393-9BC5-455E-BB06-78008A7380A8}" srcOrd="1" destOrd="0" presId="urn:microsoft.com/office/officeart/2005/8/layout/lProcess2"/>
    <dgm:cxn modelId="{51434C12-F68D-49C9-8788-033D4D164434}" type="presParOf" srcId="{8D8CB723-9F8A-4C4B-8913-A8FA1457413F}" destId="{1730F64A-AE94-487D-AF16-905071BFAB49}" srcOrd="2" destOrd="0" presId="urn:microsoft.com/office/officeart/2005/8/layout/lProcess2"/>
    <dgm:cxn modelId="{36754354-B701-432A-8A30-A5B75B8FE56D}" type="presParOf" srcId="{8D8CB723-9F8A-4C4B-8913-A8FA1457413F}" destId="{178CBB78-38A8-4D66-A524-8CAC389BC0AD}" srcOrd="3" destOrd="0" presId="urn:microsoft.com/office/officeart/2005/8/layout/lProcess2"/>
    <dgm:cxn modelId="{7A0A4943-8BC7-4758-848F-85FA03F2D24E}" type="presParOf" srcId="{8D8CB723-9F8A-4C4B-8913-A8FA1457413F}" destId="{D1D40073-A8E6-4250-8C26-A0FAF3FA2046}" srcOrd="4" destOrd="0" presId="urn:microsoft.com/office/officeart/2005/8/layout/lProcess2"/>
    <dgm:cxn modelId="{0DBC96F7-35B9-46D7-AF3F-44C4DC294876}" type="presParOf" srcId="{8D8CB723-9F8A-4C4B-8913-A8FA1457413F}" destId="{98B56635-BF47-4D1B-9F3D-B94AE924F805}" srcOrd="5" destOrd="0" presId="urn:microsoft.com/office/officeart/2005/8/layout/lProcess2"/>
    <dgm:cxn modelId="{18638AF5-5FB7-4254-AC27-ED4CDD9B537C}" type="presParOf" srcId="{8D8CB723-9F8A-4C4B-8913-A8FA1457413F}" destId="{3AD1342F-1129-4FF7-B9FF-E7155A7C77D1}" srcOrd="6" destOrd="0" presId="urn:microsoft.com/office/officeart/2005/8/layout/lProcess2"/>
    <dgm:cxn modelId="{13C0D635-94E0-475D-B5AB-05FAF1DF6BDB}" type="presParOf" srcId="{8D8CB723-9F8A-4C4B-8913-A8FA1457413F}" destId="{3FF448D1-A795-4CCC-8990-A9AF783C76C9}" srcOrd="7" destOrd="0" presId="urn:microsoft.com/office/officeart/2005/8/layout/lProcess2"/>
    <dgm:cxn modelId="{346C6AAF-211E-4E1D-96F3-00CCFB2B6160}" type="presParOf" srcId="{8D8CB723-9F8A-4C4B-8913-A8FA1457413F}" destId="{CAF78CFB-107B-4ADC-818B-DB8228FA3CE5}" srcOrd="8" destOrd="0" presId="urn:microsoft.com/office/officeart/2005/8/layout/lProcess2"/>
    <dgm:cxn modelId="{2E1CCF8D-79ED-45FC-82AA-C53C77803F74}" type="presParOf" srcId="{8D8CB723-9F8A-4C4B-8913-A8FA1457413F}" destId="{C6B790D1-42F0-41B9-8B63-4C56D359DD51}" srcOrd="9" destOrd="0" presId="urn:microsoft.com/office/officeart/2005/8/layout/lProcess2"/>
    <dgm:cxn modelId="{E156DACF-128A-430F-BC26-D2F27BDD2E0E}" type="presParOf" srcId="{8D8CB723-9F8A-4C4B-8913-A8FA1457413F}" destId="{00891E0A-81C1-441A-95B1-2C8879FD367D}" srcOrd="10" destOrd="0" presId="urn:microsoft.com/office/officeart/2005/8/layout/lProcess2"/>
    <dgm:cxn modelId="{8F19278B-8828-4D9E-B4B4-75EF26843610}" type="presParOf" srcId="{8D8CB723-9F8A-4C4B-8913-A8FA1457413F}" destId="{6383FD02-9244-47E7-89FA-3F9C3343D61A}" srcOrd="11" destOrd="0" presId="urn:microsoft.com/office/officeart/2005/8/layout/lProcess2"/>
    <dgm:cxn modelId="{E4822C1E-2385-4F68-8521-973AC9557088}" type="presParOf" srcId="{8D8CB723-9F8A-4C4B-8913-A8FA1457413F}" destId="{E6F354AA-3F4A-4913-99F2-AE1D2C9A8011}" srcOrd="12" destOrd="0" presId="urn:microsoft.com/office/officeart/2005/8/layout/lProcess2"/>
    <dgm:cxn modelId="{E13E790C-6C81-4225-90BB-5EF98E30B617}" type="presParOf" srcId="{8D8CB723-9F8A-4C4B-8913-A8FA1457413F}" destId="{B3291FF4-2047-4C19-889F-5B44E6EFD34F}" srcOrd="13" destOrd="0" presId="urn:microsoft.com/office/officeart/2005/8/layout/lProcess2"/>
    <dgm:cxn modelId="{EF0ECB2C-7887-4A35-B204-C3F0A564B6B2}" type="presParOf" srcId="{8D8CB723-9F8A-4C4B-8913-A8FA1457413F}" destId="{8E7D58A7-23F9-45F7-9D2A-A2B3A25AF8CA}" srcOrd="14" destOrd="0" presId="urn:microsoft.com/office/officeart/2005/8/layout/lProcess2"/>
    <dgm:cxn modelId="{A55C7ADD-A665-4A51-8315-6E881F943114}" type="presParOf" srcId="{8D8CB723-9F8A-4C4B-8913-A8FA1457413F}" destId="{6091FE9E-E129-4817-B063-2007267D8425}" srcOrd="15" destOrd="0" presId="urn:microsoft.com/office/officeart/2005/8/layout/lProcess2"/>
    <dgm:cxn modelId="{AC79D01E-8C53-4C61-B769-6184AAB0022A}" type="presParOf" srcId="{8D8CB723-9F8A-4C4B-8913-A8FA1457413F}" destId="{19DB354F-EF94-4350-811B-C3D641258C75}" srcOrd="16" destOrd="0" presId="urn:microsoft.com/office/officeart/2005/8/layout/lProcess2"/>
    <dgm:cxn modelId="{29DA75B9-637E-4A2F-A08C-2EC48D34E9BB}" type="presParOf" srcId="{8D8CB723-9F8A-4C4B-8913-A8FA1457413F}" destId="{19E754A9-C5BE-43DD-BA9C-A2D1A756E717}" srcOrd="17" destOrd="0" presId="urn:microsoft.com/office/officeart/2005/8/layout/lProcess2"/>
    <dgm:cxn modelId="{1BD04DF0-2848-4AAF-A876-E074A4C75F83}" type="presParOf" srcId="{8D8CB723-9F8A-4C4B-8913-A8FA1457413F}" destId="{F16E0950-0E26-4488-A5DF-BEACFEF62D00}" srcOrd="1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2C5B8A-65AB-4909-AE21-A5F7E4CA9B9E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</dgm:pt>
    <dgm:pt modelId="{9EE8EB62-40EC-41EB-B79C-F415E8D3C977}">
      <dgm:prSet phldrT="[Text]"/>
      <dgm:spPr/>
      <dgm:t>
        <a:bodyPr/>
        <a:lstStyle/>
        <a:p>
          <a:r>
            <a:rPr lang="en-US" dirty="0" smtClean="0"/>
            <a:t>Concept</a:t>
          </a:r>
          <a:endParaRPr lang="en-US" dirty="0"/>
        </a:p>
      </dgm:t>
    </dgm:pt>
    <dgm:pt modelId="{84E8E1FF-840D-48CE-8987-EB11B23D24E6}" type="parTrans" cxnId="{08F6B017-CD51-4E58-A747-D1B3829A70A2}">
      <dgm:prSet/>
      <dgm:spPr/>
      <dgm:t>
        <a:bodyPr/>
        <a:lstStyle/>
        <a:p>
          <a:endParaRPr lang="en-US"/>
        </a:p>
      </dgm:t>
    </dgm:pt>
    <dgm:pt modelId="{66435AEB-71D1-473D-B234-F088EA4CD979}" type="sibTrans" cxnId="{08F6B017-CD51-4E58-A747-D1B3829A70A2}">
      <dgm:prSet/>
      <dgm:spPr/>
      <dgm:t>
        <a:bodyPr/>
        <a:lstStyle/>
        <a:p>
          <a:endParaRPr lang="en-US"/>
        </a:p>
      </dgm:t>
    </dgm:pt>
    <dgm:pt modelId="{D4656BC9-66C3-466D-83B1-0F4C51184001}">
      <dgm:prSet phldrT="[Text]"/>
      <dgm:spPr/>
      <dgm:t>
        <a:bodyPr/>
        <a:lstStyle/>
        <a:p>
          <a:r>
            <a:rPr lang="en-US" dirty="0" smtClean="0"/>
            <a:t>Plan</a:t>
          </a:r>
          <a:endParaRPr lang="en-US" dirty="0"/>
        </a:p>
      </dgm:t>
    </dgm:pt>
    <dgm:pt modelId="{9BC8FE60-B1B7-4754-B6BC-1385B0A20882}" type="parTrans" cxnId="{45711F27-8EBA-4FFA-BF80-AAE12A890F30}">
      <dgm:prSet/>
      <dgm:spPr/>
      <dgm:t>
        <a:bodyPr/>
        <a:lstStyle/>
        <a:p>
          <a:endParaRPr lang="en-US"/>
        </a:p>
      </dgm:t>
    </dgm:pt>
    <dgm:pt modelId="{EE3865C0-B315-4F69-85E9-5DC61E9ED391}" type="sibTrans" cxnId="{45711F27-8EBA-4FFA-BF80-AAE12A890F30}">
      <dgm:prSet/>
      <dgm:spPr/>
      <dgm:t>
        <a:bodyPr/>
        <a:lstStyle/>
        <a:p>
          <a:endParaRPr lang="en-US"/>
        </a:p>
      </dgm:t>
    </dgm:pt>
    <dgm:pt modelId="{3A57DA7D-F567-487D-BC85-7AAF68F345C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Design / Procure</a:t>
          </a:r>
          <a:endParaRPr lang="en-US" dirty="0"/>
        </a:p>
      </dgm:t>
    </dgm:pt>
    <dgm:pt modelId="{4FF1D23D-6D92-4774-A2C3-C3D9D1E48404}" type="parTrans" cxnId="{CC29BE12-12D4-4615-93D1-12984F9EFB29}">
      <dgm:prSet/>
      <dgm:spPr/>
      <dgm:t>
        <a:bodyPr/>
        <a:lstStyle/>
        <a:p>
          <a:endParaRPr lang="en-US"/>
        </a:p>
      </dgm:t>
    </dgm:pt>
    <dgm:pt modelId="{C27C23F0-ABE8-4187-94D0-C4996F00EE80}" type="sibTrans" cxnId="{CC29BE12-12D4-4615-93D1-12984F9EFB29}">
      <dgm:prSet/>
      <dgm:spPr/>
      <dgm:t>
        <a:bodyPr/>
        <a:lstStyle/>
        <a:p>
          <a:endParaRPr lang="en-US"/>
        </a:p>
      </dgm:t>
    </dgm:pt>
    <dgm:pt modelId="{970171CD-9EA8-4F21-A2D1-B5ADD738D15D}">
      <dgm:prSet phldrT="[Text]"/>
      <dgm:spPr/>
      <dgm:t>
        <a:bodyPr/>
        <a:lstStyle/>
        <a:p>
          <a:r>
            <a:rPr lang="en-US" dirty="0" smtClean="0"/>
            <a:t>Implement</a:t>
          </a:r>
          <a:endParaRPr lang="en-US" dirty="0"/>
        </a:p>
      </dgm:t>
    </dgm:pt>
    <dgm:pt modelId="{6852E38D-0C58-4E25-A240-570E181E1182}" type="parTrans" cxnId="{42D3237D-05D3-4FD1-A05E-909769DF82D2}">
      <dgm:prSet/>
      <dgm:spPr/>
      <dgm:t>
        <a:bodyPr/>
        <a:lstStyle/>
        <a:p>
          <a:endParaRPr lang="en-US"/>
        </a:p>
      </dgm:t>
    </dgm:pt>
    <dgm:pt modelId="{9A10E2B9-D96E-4D2F-92E5-DDA8CBB0D104}" type="sibTrans" cxnId="{42D3237D-05D3-4FD1-A05E-909769DF82D2}">
      <dgm:prSet/>
      <dgm:spPr/>
      <dgm:t>
        <a:bodyPr/>
        <a:lstStyle/>
        <a:p>
          <a:endParaRPr lang="en-US"/>
        </a:p>
      </dgm:t>
    </dgm:pt>
    <dgm:pt modelId="{EC23BB17-2E41-41BA-A0D3-B299241A9CAF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Conclude</a:t>
          </a:r>
          <a:endParaRPr lang="en-US" dirty="0"/>
        </a:p>
      </dgm:t>
    </dgm:pt>
    <dgm:pt modelId="{A08FCD3D-E67A-4068-AC8B-4345C5461F4B}" type="parTrans" cxnId="{4CA1CE91-37B4-4BCD-839C-535B0CE037FB}">
      <dgm:prSet/>
      <dgm:spPr/>
      <dgm:t>
        <a:bodyPr/>
        <a:lstStyle/>
        <a:p>
          <a:endParaRPr lang="en-US"/>
        </a:p>
      </dgm:t>
    </dgm:pt>
    <dgm:pt modelId="{8C5977ED-68A3-453D-8B77-608B1294AE0B}" type="sibTrans" cxnId="{4CA1CE91-37B4-4BCD-839C-535B0CE037FB}">
      <dgm:prSet/>
      <dgm:spPr/>
      <dgm:t>
        <a:bodyPr/>
        <a:lstStyle/>
        <a:p>
          <a:endParaRPr lang="en-US"/>
        </a:p>
      </dgm:t>
    </dgm:pt>
    <dgm:pt modelId="{2EE6C31C-E3C5-42A8-BE7C-B42BA344E1C5}" type="pres">
      <dgm:prSet presAssocID="{662C5B8A-65AB-4909-AE21-A5F7E4CA9B9E}" presName="Name0" presStyleCnt="0">
        <dgm:presLayoutVars>
          <dgm:dir/>
          <dgm:animLvl val="lvl"/>
          <dgm:resizeHandles val="exact"/>
        </dgm:presLayoutVars>
      </dgm:prSet>
      <dgm:spPr/>
    </dgm:pt>
    <dgm:pt modelId="{BB6A6003-A558-4A8A-82C1-4B54B2667340}" type="pres">
      <dgm:prSet presAssocID="{9EE8EB62-40EC-41EB-B79C-F415E8D3C977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F1294F-7DE1-4B2E-BFDA-40E5FADDDF97}" type="pres">
      <dgm:prSet presAssocID="{66435AEB-71D1-473D-B234-F088EA4CD979}" presName="parTxOnlySpace" presStyleCnt="0"/>
      <dgm:spPr/>
    </dgm:pt>
    <dgm:pt modelId="{88249FE3-9D12-412A-BD4C-54D9330B9F9C}" type="pres">
      <dgm:prSet presAssocID="{D4656BC9-66C3-466D-83B1-0F4C51184001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2A97C-6A07-4E41-9C71-8A6F3D5A3C4F}" type="pres">
      <dgm:prSet presAssocID="{EE3865C0-B315-4F69-85E9-5DC61E9ED391}" presName="parTxOnlySpace" presStyleCnt="0"/>
      <dgm:spPr/>
    </dgm:pt>
    <dgm:pt modelId="{51677317-FC37-48BA-BB35-D037D942BE90}" type="pres">
      <dgm:prSet presAssocID="{3A57DA7D-F567-487D-BC85-7AAF68F345CF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5D89E-45D9-45BF-8545-C023E5C235B5}" type="pres">
      <dgm:prSet presAssocID="{C27C23F0-ABE8-4187-94D0-C4996F00EE80}" presName="parTxOnlySpace" presStyleCnt="0"/>
      <dgm:spPr/>
    </dgm:pt>
    <dgm:pt modelId="{3BFD0123-5FA8-4AE2-B36E-914815ADB0B2}" type="pres">
      <dgm:prSet presAssocID="{970171CD-9EA8-4F21-A2D1-B5ADD738D15D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CDCEB9-531B-4D1F-AEB1-649E367D12D1}" type="pres">
      <dgm:prSet presAssocID="{9A10E2B9-D96E-4D2F-92E5-DDA8CBB0D104}" presName="parTxOnlySpace" presStyleCnt="0"/>
      <dgm:spPr/>
    </dgm:pt>
    <dgm:pt modelId="{E6BD3AF1-2463-49B7-9F4A-3DF8E745198F}" type="pres">
      <dgm:prSet presAssocID="{EC23BB17-2E41-41BA-A0D3-B299241A9CAF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97835C9-9BB3-421C-8987-9BC771F83942}" type="presOf" srcId="{D4656BC9-66C3-466D-83B1-0F4C51184001}" destId="{88249FE3-9D12-412A-BD4C-54D9330B9F9C}" srcOrd="0" destOrd="0" presId="urn:microsoft.com/office/officeart/2005/8/layout/chevron1"/>
    <dgm:cxn modelId="{40F50D77-34DC-4C0F-854E-FFC2C32F034D}" type="presOf" srcId="{EC23BB17-2E41-41BA-A0D3-B299241A9CAF}" destId="{E6BD3AF1-2463-49B7-9F4A-3DF8E745198F}" srcOrd="0" destOrd="0" presId="urn:microsoft.com/office/officeart/2005/8/layout/chevron1"/>
    <dgm:cxn modelId="{45711F27-8EBA-4FFA-BF80-AAE12A890F30}" srcId="{662C5B8A-65AB-4909-AE21-A5F7E4CA9B9E}" destId="{D4656BC9-66C3-466D-83B1-0F4C51184001}" srcOrd="1" destOrd="0" parTransId="{9BC8FE60-B1B7-4754-B6BC-1385B0A20882}" sibTransId="{EE3865C0-B315-4F69-85E9-5DC61E9ED391}"/>
    <dgm:cxn modelId="{5B46C49E-6539-4590-B230-1CE47604DC2D}" type="presOf" srcId="{3A57DA7D-F567-487D-BC85-7AAF68F345CF}" destId="{51677317-FC37-48BA-BB35-D037D942BE90}" srcOrd="0" destOrd="0" presId="urn:microsoft.com/office/officeart/2005/8/layout/chevron1"/>
    <dgm:cxn modelId="{CC29BE12-12D4-4615-93D1-12984F9EFB29}" srcId="{662C5B8A-65AB-4909-AE21-A5F7E4CA9B9E}" destId="{3A57DA7D-F567-487D-BC85-7AAF68F345CF}" srcOrd="2" destOrd="0" parTransId="{4FF1D23D-6D92-4774-A2C3-C3D9D1E48404}" sibTransId="{C27C23F0-ABE8-4187-94D0-C4996F00EE80}"/>
    <dgm:cxn modelId="{7B48B07D-8EE3-4364-B709-958E04D34310}" type="presOf" srcId="{9EE8EB62-40EC-41EB-B79C-F415E8D3C977}" destId="{BB6A6003-A558-4A8A-82C1-4B54B2667340}" srcOrd="0" destOrd="0" presId="urn:microsoft.com/office/officeart/2005/8/layout/chevron1"/>
    <dgm:cxn modelId="{4CA1CE91-37B4-4BCD-839C-535B0CE037FB}" srcId="{662C5B8A-65AB-4909-AE21-A5F7E4CA9B9E}" destId="{EC23BB17-2E41-41BA-A0D3-B299241A9CAF}" srcOrd="4" destOrd="0" parTransId="{A08FCD3D-E67A-4068-AC8B-4345C5461F4B}" sibTransId="{8C5977ED-68A3-453D-8B77-608B1294AE0B}"/>
    <dgm:cxn modelId="{42D3237D-05D3-4FD1-A05E-909769DF82D2}" srcId="{662C5B8A-65AB-4909-AE21-A5F7E4CA9B9E}" destId="{970171CD-9EA8-4F21-A2D1-B5ADD738D15D}" srcOrd="3" destOrd="0" parTransId="{6852E38D-0C58-4E25-A240-570E181E1182}" sibTransId="{9A10E2B9-D96E-4D2F-92E5-DDA8CBB0D104}"/>
    <dgm:cxn modelId="{08F6B017-CD51-4E58-A747-D1B3829A70A2}" srcId="{662C5B8A-65AB-4909-AE21-A5F7E4CA9B9E}" destId="{9EE8EB62-40EC-41EB-B79C-F415E8D3C977}" srcOrd="0" destOrd="0" parTransId="{84E8E1FF-840D-48CE-8987-EB11B23D24E6}" sibTransId="{66435AEB-71D1-473D-B234-F088EA4CD979}"/>
    <dgm:cxn modelId="{CCC2E915-B253-4320-832D-6E3EA5637011}" type="presOf" srcId="{970171CD-9EA8-4F21-A2D1-B5ADD738D15D}" destId="{3BFD0123-5FA8-4AE2-B36E-914815ADB0B2}" srcOrd="0" destOrd="0" presId="urn:microsoft.com/office/officeart/2005/8/layout/chevron1"/>
    <dgm:cxn modelId="{5C9A526D-FE6E-4BF2-AB91-BACEE0F924F2}" type="presOf" srcId="{662C5B8A-65AB-4909-AE21-A5F7E4CA9B9E}" destId="{2EE6C31C-E3C5-42A8-BE7C-B42BA344E1C5}" srcOrd="0" destOrd="0" presId="urn:microsoft.com/office/officeart/2005/8/layout/chevron1"/>
    <dgm:cxn modelId="{1F0E368B-4DC1-4E50-B49C-4F02DB89535D}" type="presParOf" srcId="{2EE6C31C-E3C5-42A8-BE7C-B42BA344E1C5}" destId="{BB6A6003-A558-4A8A-82C1-4B54B2667340}" srcOrd="0" destOrd="0" presId="urn:microsoft.com/office/officeart/2005/8/layout/chevron1"/>
    <dgm:cxn modelId="{607C0099-65F4-42EE-85F6-5E7B60E7AD25}" type="presParOf" srcId="{2EE6C31C-E3C5-42A8-BE7C-B42BA344E1C5}" destId="{6AF1294F-7DE1-4B2E-BFDA-40E5FADDDF97}" srcOrd="1" destOrd="0" presId="urn:microsoft.com/office/officeart/2005/8/layout/chevron1"/>
    <dgm:cxn modelId="{75D4DA18-AF3A-4759-8F1F-691419109681}" type="presParOf" srcId="{2EE6C31C-E3C5-42A8-BE7C-B42BA344E1C5}" destId="{88249FE3-9D12-412A-BD4C-54D9330B9F9C}" srcOrd="2" destOrd="0" presId="urn:microsoft.com/office/officeart/2005/8/layout/chevron1"/>
    <dgm:cxn modelId="{D91D94DE-CBE6-4033-8A42-3AE742AC6673}" type="presParOf" srcId="{2EE6C31C-E3C5-42A8-BE7C-B42BA344E1C5}" destId="{8EC2A97C-6A07-4E41-9C71-8A6F3D5A3C4F}" srcOrd="3" destOrd="0" presId="urn:microsoft.com/office/officeart/2005/8/layout/chevron1"/>
    <dgm:cxn modelId="{B339C3F1-6B82-43D2-8A49-DD5C6B073490}" type="presParOf" srcId="{2EE6C31C-E3C5-42A8-BE7C-B42BA344E1C5}" destId="{51677317-FC37-48BA-BB35-D037D942BE90}" srcOrd="4" destOrd="0" presId="urn:microsoft.com/office/officeart/2005/8/layout/chevron1"/>
    <dgm:cxn modelId="{CA043BE2-BB05-4FBF-B0A8-328357CBDF13}" type="presParOf" srcId="{2EE6C31C-E3C5-42A8-BE7C-B42BA344E1C5}" destId="{3A25D89E-45D9-45BF-8545-C023E5C235B5}" srcOrd="5" destOrd="0" presId="urn:microsoft.com/office/officeart/2005/8/layout/chevron1"/>
    <dgm:cxn modelId="{53094DA6-81B5-4F9F-AB21-AEDA957AE069}" type="presParOf" srcId="{2EE6C31C-E3C5-42A8-BE7C-B42BA344E1C5}" destId="{3BFD0123-5FA8-4AE2-B36E-914815ADB0B2}" srcOrd="6" destOrd="0" presId="urn:microsoft.com/office/officeart/2005/8/layout/chevron1"/>
    <dgm:cxn modelId="{47BE9059-755A-48E1-82D3-5DC25DA36460}" type="presParOf" srcId="{2EE6C31C-E3C5-42A8-BE7C-B42BA344E1C5}" destId="{59CDCEB9-531B-4D1F-AEB1-649E367D12D1}" srcOrd="7" destOrd="0" presId="urn:microsoft.com/office/officeart/2005/8/layout/chevron1"/>
    <dgm:cxn modelId="{B9285684-CCA7-4049-BB79-82CD002B6E9C}" type="presParOf" srcId="{2EE6C31C-E3C5-42A8-BE7C-B42BA344E1C5}" destId="{E6BD3AF1-2463-49B7-9F4A-3DF8E745198F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FEF5DB-378D-4099-A2C4-840B1D4BDBF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73FC03B-5B77-4439-9D2B-B77D0186A36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Apr </a:t>
          </a:r>
        </a:p>
        <a:p>
          <a:pPr>
            <a:spcAft>
              <a:spcPts val="0"/>
            </a:spcAft>
          </a:pPr>
          <a:r>
            <a:rPr lang="en-US" sz="1800" dirty="0" smtClean="0"/>
            <a:t>Establish Workgroup</a:t>
          </a:r>
          <a:endParaRPr lang="en-US" sz="1800" dirty="0"/>
        </a:p>
      </dgm:t>
    </dgm:pt>
    <dgm:pt modelId="{5DD48A49-D136-4D35-B881-943E1933273F}" type="parTrans" cxnId="{10A2EAF0-70B6-40C5-A135-0DE00B98A045}">
      <dgm:prSet/>
      <dgm:spPr/>
      <dgm:t>
        <a:bodyPr/>
        <a:lstStyle/>
        <a:p>
          <a:endParaRPr lang="en-US"/>
        </a:p>
      </dgm:t>
    </dgm:pt>
    <dgm:pt modelId="{C55A49F8-9164-4950-B67F-8D76E2D4CFB0}" type="sibTrans" cxnId="{10A2EAF0-70B6-40C5-A135-0DE00B98A045}">
      <dgm:prSet/>
      <dgm:spPr/>
      <dgm:t>
        <a:bodyPr/>
        <a:lstStyle/>
        <a:p>
          <a:endParaRPr lang="en-US"/>
        </a:p>
      </dgm:t>
    </dgm:pt>
    <dgm:pt modelId="{BECEF2C4-CE8B-49DC-8902-7929CB542F4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Jun </a:t>
          </a:r>
        </a:p>
        <a:p>
          <a:pPr>
            <a:spcAft>
              <a:spcPts val="0"/>
            </a:spcAft>
          </a:pPr>
          <a:r>
            <a:rPr lang="en-US" sz="1800" dirty="0" smtClean="0"/>
            <a:t>Present Recommendations to TSB</a:t>
          </a:r>
        </a:p>
      </dgm:t>
    </dgm:pt>
    <dgm:pt modelId="{01C954E9-EB7A-422C-999C-ED06957FF082}" type="parTrans" cxnId="{DAC9C4A6-DCB5-4305-9FF2-A1BFEF065DB2}">
      <dgm:prSet/>
      <dgm:spPr/>
      <dgm:t>
        <a:bodyPr/>
        <a:lstStyle/>
        <a:p>
          <a:endParaRPr lang="en-US"/>
        </a:p>
      </dgm:t>
    </dgm:pt>
    <dgm:pt modelId="{D2962E35-6B76-462E-B6BB-C79CB494C232}" type="sibTrans" cxnId="{DAC9C4A6-DCB5-4305-9FF2-A1BFEF065DB2}">
      <dgm:prSet/>
      <dgm:spPr/>
      <dgm:t>
        <a:bodyPr/>
        <a:lstStyle/>
        <a:p>
          <a:endParaRPr lang="en-US"/>
        </a:p>
      </dgm:t>
    </dgm:pt>
    <dgm:pt modelId="{8EB0F08B-BD41-4EEC-B4D5-E37AD17120F4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Aug</a:t>
          </a:r>
          <a:r>
            <a:rPr lang="en-US" sz="2000" dirty="0" smtClean="0"/>
            <a:t> </a:t>
          </a:r>
        </a:p>
        <a:p>
          <a:pPr>
            <a:spcAft>
              <a:spcPts val="0"/>
            </a:spcAft>
          </a:pPr>
          <a:r>
            <a:rPr lang="en-US" sz="1800" dirty="0" smtClean="0"/>
            <a:t>Complete Policy Work</a:t>
          </a:r>
        </a:p>
      </dgm:t>
    </dgm:pt>
    <dgm:pt modelId="{70978804-1AC2-4158-9DA8-AFEE8CB39E1D}" type="parTrans" cxnId="{6EAF268D-5DC3-4FE5-9068-A5BD6B7369A6}">
      <dgm:prSet/>
      <dgm:spPr/>
      <dgm:t>
        <a:bodyPr/>
        <a:lstStyle/>
        <a:p>
          <a:endParaRPr lang="en-US"/>
        </a:p>
      </dgm:t>
    </dgm:pt>
    <dgm:pt modelId="{4B4890FB-60AC-43D1-A59F-AC927C607CBF}" type="sibTrans" cxnId="{6EAF268D-5DC3-4FE5-9068-A5BD6B7369A6}">
      <dgm:prSet/>
      <dgm:spPr/>
      <dgm:t>
        <a:bodyPr/>
        <a:lstStyle/>
        <a:p>
          <a:endParaRPr lang="en-US"/>
        </a:p>
      </dgm:t>
    </dgm:pt>
    <dgm:pt modelId="{95CECEB7-1DEE-4C12-A82F-B06C71A2A43F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Sep</a:t>
          </a:r>
        </a:p>
        <a:p>
          <a:pPr>
            <a:spcAft>
              <a:spcPts val="0"/>
            </a:spcAft>
          </a:pPr>
          <a:r>
            <a:rPr lang="en-US" sz="1800" dirty="0" smtClean="0"/>
            <a:t>Complete Implementation</a:t>
          </a:r>
        </a:p>
      </dgm:t>
    </dgm:pt>
    <dgm:pt modelId="{9A9E70D7-9140-4348-B05B-621E04E734D9}" type="sibTrans" cxnId="{93CD2D4C-D281-4591-B81B-50C6D648B0F6}">
      <dgm:prSet/>
      <dgm:spPr/>
      <dgm:t>
        <a:bodyPr/>
        <a:lstStyle/>
        <a:p>
          <a:endParaRPr lang="en-US"/>
        </a:p>
      </dgm:t>
    </dgm:pt>
    <dgm:pt modelId="{FB6F819D-194C-4AC4-B74D-A71A0251EC1B}" type="parTrans" cxnId="{93CD2D4C-D281-4591-B81B-50C6D648B0F6}">
      <dgm:prSet/>
      <dgm:spPr/>
      <dgm:t>
        <a:bodyPr/>
        <a:lstStyle/>
        <a:p>
          <a:endParaRPr lang="en-US"/>
        </a:p>
      </dgm:t>
    </dgm:pt>
    <dgm:pt modelId="{476D3A81-B427-46D3-BD47-1D2EB672AB14}" type="pres">
      <dgm:prSet presAssocID="{B7FEF5DB-378D-4099-A2C4-840B1D4BDBF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5A1269-87FA-41A5-A5CC-2DAF8922CC44}" type="pres">
      <dgm:prSet presAssocID="{B7FEF5DB-378D-4099-A2C4-840B1D4BDBFE}" presName="arrow" presStyleLbl="bgShp" presStyleIdx="0" presStyleCnt="1"/>
      <dgm:spPr/>
    </dgm:pt>
    <dgm:pt modelId="{4ABD61A7-7E09-4728-A3A3-B3B46701BBC7}" type="pres">
      <dgm:prSet presAssocID="{B7FEF5DB-378D-4099-A2C4-840B1D4BDBFE}" presName="arrowDiagram4" presStyleCnt="0"/>
      <dgm:spPr/>
    </dgm:pt>
    <dgm:pt modelId="{2BEAE349-FBC6-415C-B9D4-92EEB0CD962A}" type="pres">
      <dgm:prSet presAssocID="{873FC03B-5B77-4439-9D2B-B77D0186A36A}" presName="bullet4a" presStyleLbl="node1" presStyleIdx="0" presStyleCnt="4"/>
      <dgm:spPr/>
    </dgm:pt>
    <dgm:pt modelId="{874F9AFB-7738-4B56-80D4-1AE30B8673E1}" type="pres">
      <dgm:prSet presAssocID="{873FC03B-5B77-4439-9D2B-B77D0186A36A}" presName="textBox4a" presStyleLbl="revTx" presStyleIdx="0" presStyleCnt="4" custScaleX="126161" custLinFactNeighborX="16171" custLinFactNeighborY="-9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A06F7-D690-4165-B6DA-F64B319C9AC4}" type="pres">
      <dgm:prSet presAssocID="{BECEF2C4-CE8B-49DC-8902-7929CB542F44}" presName="bullet4b" presStyleLbl="node1" presStyleIdx="1" presStyleCnt="4"/>
      <dgm:spPr/>
    </dgm:pt>
    <dgm:pt modelId="{FFCA12C0-8F4D-4A5C-9944-CB166184F12B}" type="pres">
      <dgm:prSet presAssocID="{BECEF2C4-CE8B-49DC-8902-7929CB542F44}" presName="textBox4b" presStyleLbl="revTx" presStyleIdx="1" presStyleCnt="4" custScaleX="170850" custLinFactNeighborX="37469" custLinFactNeighborY="-31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0DF4E-F37D-42DC-B21B-750F74DAD4EA}" type="pres">
      <dgm:prSet presAssocID="{8EB0F08B-BD41-4EEC-B4D5-E37AD17120F4}" presName="bullet4c" presStyleLbl="node1" presStyleIdx="2" presStyleCnt="4"/>
      <dgm:spPr/>
    </dgm:pt>
    <dgm:pt modelId="{1B1EE0E1-1378-441B-9E18-7CF1262D8603}" type="pres">
      <dgm:prSet presAssocID="{8EB0F08B-BD41-4EEC-B4D5-E37AD17120F4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FF8E6-FE7B-4B7F-A20D-D782B826179A}" type="pres">
      <dgm:prSet presAssocID="{95CECEB7-1DEE-4C12-A82F-B06C71A2A43F}" presName="bullet4d" presStyleLbl="node1" presStyleIdx="3" presStyleCnt="4"/>
      <dgm:spPr/>
    </dgm:pt>
    <dgm:pt modelId="{E7ABD76B-6EF9-4AB3-BECB-A91368EE106D}" type="pres">
      <dgm:prSet presAssocID="{95CECEB7-1DEE-4C12-A82F-B06C71A2A43F}" presName="textBox4d" presStyleLbl="revTx" presStyleIdx="3" presStyleCnt="4" custScaleX="155548" custScaleY="40151" custLinFactNeighborX="30759" custLinFactNeighborY="-27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BF83F7F-EEEC-4AB9-B91A-2C6344384BB2}" type="presOf" srcId="{8EB0F08B-BD41-4EEC-B4D5-E37AD17120F4}" destId="{1B1EE0E1-1378-441B-9E18-7CF1262D8603}" srcOrd="0" destOrd="0" presId="urn:microsoft.com/office/officeart/2005/8/layout/arrow2"/>
    <dgm:cxn modelId="{7AE6DAC4-17E5-4837-92EE-F5F2AD534FB4}" type="presOf" srcId="{873FC03B-5B77-4439-9D2B-B77D0186A36A}" destId="{874F9AFB-7738-4B56-80D4-1AE30B8673E1}" srcOrd="0" destOrd="0" presId="urn:microsoft.com/office/officeart/2005/8/layout/arrow2"/>
    <dgm:cxn modelId="{B76714F5-E339-413C-B28E-659FAB785D60}" type="presOf" srcId="{95CECEB7-1DEE-4C12-A82F-B06C71A2A43F}" destId="{E7ABD76B-6EF9-4AB3-BECB-A91368EE106D}" srcOrd="0" destOrd="0" presId="urn:microsoft.com/office/officeart/2005/8/layout/arrow2"/>
    <dgm:cxn modelId="{A5736250-8803-47B8-B8F1-A9700ED74242}" type="presOf" srcId="{B7FEF5DB-378D-4099-A2C4-840B1D4BDBFE}" destId="{476D3A81-B427-46D3-BD47-1D2EB672AB14}" srcOrd="0" destOrd="0" presId="urn:microsoft.com/office/officeart/2005/8/layout/arrow2"/>
    <dgm:cxn modelId="{6EAF268D-5DC3-4FE5-9068-A5BD6B7369A6}" srcId="{B7FEF5DB-378D-4099-A2C4-840B1D4BDBFE}" destId="{8EB0F08B-BD41-4EEC-B4D5-E37AD17120F4}" srcOrd="2" destOrd="0" parTransId="{70978804-1AC2-4158-9DA8-AFEE8CB39E1D}" sibTransId="{4B4890FB-60AC-43D1-A59F-AC927C607CBF}"/>
    <dgm:cxn modelId="{93CD2D4C-D281-4591-B81B-50C6D648B0F6}" srcId="{B7FEF5DB-378D-4099-A2C4-840B1D4BDBFE}" destId="{95CECEB7-1DEE-4C12-A82F-B06C71A2A43F}" srcOrd="3" destOrd="0" parTransId="{FB6F819D-194C-4AC4-B74D-A71A0251EC1B}" sibTransId="{9A9E70D7-9140-4348-B05B-621E04E734D9}"/>
    <dgm:cxn modelId="{10A2EAF0-70B6-40C5-A135-0DE00B98A045}" srcId="{B7FEF5DB-378D-4099-A2C4-840B1D4BDBFE}" destId="{873FC03B-5B77-4439-9D2B-B77D0186A36A}" srcOrd="0" destOrd="0" parTransId="{5DD48A49-D136-4D35-B881-943E1933273F}" sibTransId="{C55A49F8-9164-4950-B67F-8D76E2D4CFB0}"/>
    <dgm:cxn modelId="{DAC9C4A6-DCB5-4305-9FF2-A1BFEF065DB2}" srcId="{B7FEF5DB-378D-4099-A2C4-840B1D4BDBFE}" destId="{BECEF2C4-CE8B-49DC-8902-7929CB542F44}" srcOrd="1" destOrd="0" parTransId="{01C954E9-EB7A-422C-999C-ED06957FF082}" sibTransId="{D2962E35-6B76-462E-B6BB-C79CB494C232}"/>
    <dgm:cxn modelId="{54D49BDB-33A5-4A09-918C-DC1467EC0747}" type="presOf" srcId="{BECEF2C4-CE8B-49DC-8902-7929CB542F44}" destId="{FFCA12C0-8F4D-4A5C-9944-CB166184F12B}" srcOrd="0" destOrd="0" presId="urn:microsoft.com/office/officeart/2005/8/layout/arrow2"/>
    <dgm:cxn modelId="{2331E7EB-7304-436E-8E06-DBA0303EFA53}" type="presParOf" srcId="{476D3A81-B427-46D3-BD47-1D2EB672AB14}" destId="{985A1269-87FA-41A5-A5CC-2DAF8922CC44}" srcOrd="0" destOrd="0" presId="urn:microsoft.com/office/officeart/2005/8/layout/arrow2"/>
    <dgm:cxn modelId="{F467EE63-F9DF-4E4E-A173-EB7F172378AF}" type="presParOf" srcId="{476D3A81-B427-46D3-BD47-1D2EB672AB14}" destId="{4ABD61A7-7E09-4728-A3A3-B3B46701BBC7}" srcOrd="1" destOrd="0" presId="urn:microsoft.com/office/officeart/2005/8/layout/arrow2"/>
    <dgm:cxn modelId="{641DDAA0-322A-4355-B9B4-BC4F0C15319A}" type="presParOf" srcId="{4ABD61A7-7E09-4728-A3A3-B3B46701BBC7}" destId="{2BEAE349-FBC6-415C-B9D4-92EEB0CD962A}" srcOrd="0" destOrd="0" presId="urn:microsoft.com/office/officeart/2005/8/layout/arrow2"/>
    <dgm:cxn modelId="{72FF0E86-F3E0-4838-91D7-89DD4E20B64F}" type="presParOf" srcId="{4ABD61A7-7E09-4728-A3A3-B3B46701BBC7}" destId="{874F9AFB-7738-4B56-80D4-1AE30B8673E1}" srcOrd="1" destOrd="0" presId="urn:microsoft.com/office/officeart/2005/8/layout/arrow2"/>
    <dgm:cxn modelId="{ED1BDA4B-25C4-4304-87EB-068B5858E7AF}" type="presParOf" srcId="{4ABD61A7-7E09-4728-A3A3-B3B46701BBC7}" destId="{488A06F7-D690-4165-B6DA-F64B319C9AC4}" srcOrd="2" destOrd="0" presId="urn:microsoft.com/office/officeart/2005/8/layout/arrow2"/>
    <dgm:cxn modelId="{F48862CA-D6AE-493F-A28C-4F88EB8F8247}" type="presParOf" srcId="{4ABD61A7-7E09-4728-A3A3-B3B46701BBC7}" destId="{FFCA12C0-8F4D-4A5C-9944-CB166184F12B}" srcOrd="3" destOrd="0" presId="urn:microsoft.com/office/officeart/2005/8/layout/arrow2"/>
    <dgm:cxn modelId="{1593BA7C-3AC1-4BDA-A280-8A479A45CAA2}" type="presParOf" srcId="{4ABD61A7-7E09-4728-A3A3-B3B46701BBC7}" destId="{8A90DF4E-F37D-42DC-B21B-750F74DAD4EA}" srcOrd="4" destOrd="0" presId="urn:microsoft.com/office/officeart/2005/8/layout/arrow2"/>
    <dgm:cxn modelId="{B51F07D1-FA8F-455E-AB31-BCFBD8F3E5F3}" type="presParOf" srcId="{4ABD61A7-7E09-4728-A3A3-B3B46701BBC7}" destId="{1B1EE0E1-1378-441B-9E18-7CF1262D8603}" srcOrd="5" destOrd="0" presId="urn:microsoft.com/office/officeart/2005/8/layout/arrow2"/>
    <dgm:cxn modelId="{3A8E415D-D87C-4F24-9235-01181DBB8B5E}" type="presParOf" srcId="{4ABD61A7-7E09-4728-A3A3-B3B46701BBC7}" destId="{D66FF8E6-FE7B-4B7F-A20D-D782B826179A}" srcOrd="6" destOrd="0" presId="urn:microsoft.com/office/officeart/2005/8/layout/arrow2"/>
    <dgm:cxn modelId="{C5CCC677-E499-4035-A4E6-4AB5910796D8}" type="presParOf" srcId="{4ABD61A7-7E09-4728-A3A3-B3B46701BBC7}" destId="{E7ABD76B-6EF9-4AB3-BECB-A91368EE106D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4A1C71-C559-48F3-9D06-4788ED36DF7D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C6580DC9-7647-4B3E-9984-FDA6ADA66C89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May 1</a:t>
          </a:r>
          <a:endParaRPr lang="en-US" sz="1600" baseline="30000" dirty="0" smtClean="0"/>
        </a:p>
        <a:p>
          <a:pPr>
            <a:spcAft>
              <a:spcPts val="0"/>
            </a:spcAft>
          </a:pPr>
          <a:r>
            <a:rPr lang="en-US" sz="1800" dirty="0" smtClean="0"/>
            <a:t>Implement New Tool</a:t>
          </a:r>
        </a:p>
      </dgm:t>
    </dgm:pt>
    <dgm:pt modelId="{52860E71-99A9-4F5F-8725-6939D152C19A}" type="parTrans" cxnId="{43CBA95D-F4E0-4DB0-8A34-4251F66314CB}">
      <dgm:prSet/>
      <dgm:spPr/>
      <dgm:t>
        <a:bodyPr/>
        <a:lstStyle/>
        <a:p>
          <a:endParaRPr lang="en-US"/>
        </a:p>
      </dgm:t>
    </dgm:pt>
    <dgm:pt modelId="{B05F3900-9BB3-4E7B-90BD-623F99A41AA0}" type="sibTrans" cxnId="{43CBA95D-F4E0-4DB0-8A34-4251F66314CB}">
      <dgm:prSet/>
      <dgm:spPr/>
      <dgm:t>
        <a:bodyPr/>
        <a:lstStyle/>
        <a:p>
          <a:endParaRPr lang="en-US"/>
        </a:p>
      </dgm:t>
    </dgm:pt>
    <dgm:pt modelId="{BB9FD69A-24C1-4D16-BB4B-65F34CA073CE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Aug</a:t>
          </a:r>
        </a:p>
        <a:p>
          <a:pPr>
            <a:spcAft>
              <a:spcPts val="0"/>
            </a:spcAft>
          </a:pPr>
          <a:r>
            <a:rPr lang="en-US" sz="1800" dirty="0" smtClean="0"/>
            <a:t>Iterate on Policy and Procedure</a:t>
          </a:r>
          <a:endParaRPr lang="en-US" sz="1800" dirty="0"/>
        </a:p>
      </dgm:t>
    </dgm:pt>
    <dgm:pt modelId="{4896F879-0447-4255-B4DE-90370812F661}" type="parTrans" cxnId="{E27C9A81-FF27-4FE0-8207-AEE877F0791C}">
      <dgm:prSet/>
      <dgm:spPr/>
      <dgm:t>
        <a:bodyPr/>
        <a:lstStyle/>
        <a:p>
          <a:endParaRPr lang="en-US"/>
        </a:p>
      </dgm:t>
    </dgm:pt>
    <dgm:pt modelId="{83EFE632-CCC6-45E9-932F-66737AFBDA11}" type="sibTrans" cxnId="{E27C9A81-FF27-4FE0-8207-AEE877F0791C}">
      <dgm:prSet/>
      <dgm:spPr/>
      <dgm:t>
        <a:bodyPr/>
        <a:lstStyle/>
        <a:p>
          <a:endParaRPr lang="en-US"/>
        </a:p>
      </dgm:t>
    </dgm:pt>
    <dgm:pt modelId="{687D91E7-1DCF-4F95-A3BD-5DD95A1DD65A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Sep</a:t>
          </a:r>
        </a:p>
        <a:p>
          <a:pPr>
            <a:spcAft>
              <a:spcPts val="0"/>
            </a:spcAft>
          </a:pPr>
          <a:r>
            <a:rPr lang="en-US" sz="1800" dirty="0" smtClean="0"/>
            <a:t>Report Out </a:t>
          </a:r>
          <a:endParaRPr lang="en-US" sz="1800" dirty="0"/>
        </a:p>
      </dgm:t>
    </dgm:pt>
    <dgm:pt modelId="{23944303-D1AF-491A-8124-5A54725DBE02}" type="parTrans" cxnId="{77C25C8B-21E8-4AD5-B6A4-791F6EADE282}">
      <dgm:prSet/>
      <dgm:spPr/>
      <dgm:t>
        <a:bodyPr/>
        <a:lstStyle/>
        <a:p>
          <a:endParaRPr lang="en-US"/>
        </a:p>
      </dgm:t>
    </dgm:pt>
    <dgm:pt modelId="{56DF6389-282D-4298-8323-542241747B3F}" type="sibTrans" cxnId="{77C25C8B-21E8-4AD5-B6A4-791F6EADE282}">
      <dgm:prSet/>
      <dgm:spPr/>
      <dgm:t>
        <a:bodyPr/>
        <a:lstStyle/>
        <a:p>
          <a:endParaRPr lang="en-US"/>
        </a:p>
      </dgm:t>
    </dgm:pt>
    <dgm:pt modelId="{737468AF-AD88-424F-9FCB-378DCB8DF4A5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600" dirty="0" smtClean="0"/>
            <a:t>Mar–Apr </a:t>
          </a:r>
        </a:p>
        <a:p>
          <a:pPr>
            <a:spcAft>
              <a:spcPts val="0"/>
            </a:spcAft>
          </a:pPr>
          <a:r>
            <a:rPr lang="en-US" sz="1800" dirty="0" smtClean="0"/>
            <a:t>Finalize Tool</a:t>
          </a:r>
        </a:p>
        <a:p>
          <a:pPr>
            <a:spcAft>
              <a:spcPts val="0"/>
            </a:spcAft>
          </a:pPr>
          <a:r>
            <a:rPr lang="en-US" sz="1800" dirty="0" smtClean="0"/>
            <a:t>Communicate to Users </a:t>
          </a:r>
          <a:endParaRPr lang="en-US" sz="1800" dirty="0"/>
        </a:p>
      </dgm:t>
    </dgm:pt>
    <dgm:pt modelId="{4B15DC47-43D0-4738-A131-93DD9A20125E}" type="parTrans" cxnId="{B6D5D30A-AFFC-49D5-A0B9-09B903B68C12}">
      <dgm:prSet/>
      <dgm:spPr/>
      <dgm:t>
        <a:bodyPr/>
        <a:lstStyle/>
        <a:p>
          <a:endParaRPr lang="en-US"/>
        </a:p>
      </dgm:t>
    </dgm:pt>
    <dgm:pt modelId="{3C17E5D4-7CB6-4BFA-985F-18A4F6231C3E}" type="sibTrans" cxnId="{B6D5D30A-AFFC-49D5-A0B9-09B903B68C12}">
      <dgm:prSet/>
      <dgm:spPr/>
      <dgm:t>
        <a:bodyPr/>
        <a:lstStyle/>
        <a:p>
          <a:endParaRPr lang="en-US"/>
        </a:p>
      </dgm:t>
    </dgm:pt>
    <dgm:pt modelId="{177067F0-D3D9-42DF-9BBA-9EA2805FF85C}" type="pres">
      <dgm:prSet presAssocID="{A94A1C71-C559-48F3-9D06-4788ED36DF7D}" presName="arrowDiagram" presStyleCnt="0">
        <dgm:presLayoutVars>
          <dgm:chMax val="5"/>
          <dgm:dir/>
          <dgm:resizeHandles val="exact"/>
        </dgm:presLayoutVars>
      </dgm:prSet>
      <dgm:spPr/>
    </dgm:pt>
    <dgm:pt modelId="{95C43029-7705-4701-9A07-D886304E1C08}" type="pres">
      <dgm:prSet presAssocID="{A94A1C71-C559-48F3-9D06-4788ED36DF7D}" presName="arrow" presStyleLbl="bgShp" presStyleIdx="0" presStyleCnt="1" custLinFactNeighborX="-9103" custLinFactNeighborY="2207"/>
      <dgm:spPr/>
    </dgm:pt>
    <dgm:pt modelId="{A2ACDDED-FAF2-4D7E-88FE-0D1641BA8FD7}" type="pres">
      <dgm:prSet presAssocID="{A94A1C71-C559-48F3-9D06-4788ED36DF7D}" presName="arrowDiagram4" presStyleCnt="0"/>
      <dgm:spPr/>
    </dgm:pt>
    <dgm:pt modelId="{5DC68644-B49E-465B-9167-AAF65D05E1BE}" type="pres">
      <dgm:prSet presAssocID="{737468AF-AD88-424F-9FCB-378DCB8DF4A5}" presName="bullet4a" presStyleLbl="node1" presStyleIdx="0" presStyleCnt="4" custLinFactX="-100000" custLinFactY="-70735" custLinFactNeighborX="-137111" custLinFactNeighborY="-100000"/>
      <dgm:spPr/>
    </dgm:pt>
    <dgm:pt modelId="{95850EDE-343B-4378-A0D8-9DBF276858E3}" type="pres">
      <dgm:prSet presAssocID="{737468AF-AD88-424F-9FCB-378DCB8DF4A5}" presName="textBox4a" presStyleLbl="revTx" presStyleIdx="0" presStyleCnt="4" custScaleX="137029" custLinFactNeighborX="-6652" custLinFactNeighborY="-201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383C2-C4B9-400B-AD55-AE2D1FD0537E}" type="pres">
      <dgm:prSet presAssocID="{C6580DC9-7647-4B3E-9984-FDA6ADA66C89}" presName="bullet4b" presStyleLbl="node1" presStyleIdx="1" presStyleCnt="4" custLinFactX="-6904" custLinFactNeighborX="-100000" custLinFactNeighborY="-54926"/>
      <dgm:spPr/>
    </dgm:pt>
    <dgm:pt modelId="{D0DC3A2B-AE53-4EA2-B85E-C05BDB02C3B2}" type="pres">
      <dgm:prSet presAssocID="{C6580DC9-7647-4B3E-9984-FDA6ADA66C89}" presName="textBox4b" presStyleLbl="revTx" presStyleIdx="1" presStyleCnt="4" custLinFactNeighborX="-12513" custLinFactNeighborY="-7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E7E865-7E33-42FF-A498-BC0F48E79D74}" type="pres">
      <dgm:prSet presAssocID="{BB9FD69A-24C1-4D16-BB4B-65F34CA073CE}" presName="bullet4c" presStyleLbl="node1" presStyleIdx="2" presStyleCnt="4" custLinFactNeighborX="-29314" custLinFactNeighborY="-48837"/>
      <dgm:spPr/>
    </dgm:pt>
    <dgm:pt modelId="{70E83792-AD47-4411-8255-BF1DFBF572ED}" type="pres">
      <dgm:prSet presAssocID="{BB9FD69A-24C1-4D16-BB4B-65F34CA073CE}" presName="textBox4c" presStyleLbl="revTx" presStyleIdx="2" presStyleCnt="4" custLinFactNeighborX="-1480" custLinFactNeighborY="-46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E1EECD-6FCA-41C5-864A-531A7AA98DB3}" type="pres">
      <dgm:prSet presAssocID="{687D91E7-1DCF-4F95-A3BD-5DD95A1DD65A}" presName="bullet4d" presStyleLbl="node1" presStyleIdx="3" presStyleCnt="4"/>
      <dgm:spPr/>
    </dgm:pt>
    <dgm:pt modelId="{FD270CCB-DBA6-4E09-A604-B4880E112C30}" type="pres">
      <dgm:prSet presAssocID="{687D91E7-1DCF-4F95-A3BD-5DD95A1DD65A}" presName="textBox4d" presStyleLbl="revTx" presStyleIdx="3" presStyleCnt="4" custLinFactNeighborX="2959" custLinFactNeighborY="-3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7C9A81-FF27-4FE0-8207-AEE877F0791C}" srcId="{A94A1C71-C559-48F3-9D06-4788ED36DF7D}" destId="{BB9FD69A-24C1-4D16-BB4B-65F34CA073CE}" srcOrd="2" destOrd="0" parTransId="{4896F879-0447-4255-B4DE-90370812F661}" sibTransId="{83EFE632-CCC6-45E9-932F-66737AFBDA11}"/>
    <dgm:cxn modelId="{B6D5D30A-AFFC-49D5-A0B9-09B903B68C12}" srcId="{A94A1C71-C559-48F3-9D06-4788ED36DF7D}" destId="{737468AF-AD88-424F-9FCB-378DCB8DF4A5}" srcOrd="0" destOrd="0" parTransId="{4B15DC47-43D0-4738-A131-93DD9A20125E}" sibTransId="{3C17E5D4-7CB6-4BFA-985F-18A4F6231C3E}"/>
    <dgm:cxn modelId="{1A64A3EC-FBFF-4667-A453-F5D928FB25B2}" type="presOf" srcId="{687D91E7-1DCF-4F95-A3BD-5DD95A1DD65A}" destId="{FD270CCB-DBA6-4E09-A604-B4880E112C30}" srcOrd="0" destOrd="0" presId="urn:microsoft.com/office/officeart/2005/8/layout/arrow2"/>
    <dgm:cxn modelId="{6CF0257C-7847-49BB-865A-788B6F165AC5}" type="presOf" srcId="{A94A1C71-C559-48F3-9D06-4788ED36DF7D}" destId="{177067F0-D3D9-42DF-9BBA-9EA2805FF85C}" srcOrd="0" destOrd="0" presId="urn:microsoft.com/office/officeart/2005/8/layout/arrow2"/>
    <dgm:cxn modelId="{4553551A-7785-49D7-A9CB-BD27E5157152}" type="presOf" srcId="{BB9FD69A-24C1-4D16-BB4B-65F34CA073CE}" destId="{70E83792-AD47-4411-8255-BF1DFBF572ED}" srcOrd="0" destOrd="0" presId="urn:microsoft.com/office/officeart/2005/8/layout/arrow2"/>
    <dgm:cxn modelId="{86E8EBA8-3D28-4A06-B3CA-E30A6C06B262}" type="presOf" srcId="{C6580DC9-7647-4B3E-9984-FDA6ADA66C89}" destId="{D0DC3A2B-AE53-4EA2-B85E-C05BDB02C3B2}" srcOrd="0" destOrd="0" presId="urn:microsoft.com/office/officeart/2005/8/layout/arrow2"/>
    <dgm:cxn modelId="{2D009454-5D70-4C93-B82A-66FE30F53D63}" type="presOf" srcId="{737468AF-AD88-424F-9FCB-378DCB8DF4A5}" destId="{95850EDE-343B-4378-A0D8-9DBF276858E3}" srcOrd="0" destOrd="0" presId="urn:microsoft.com/office/officeart/2005/8/layout/arrow2"/>
    <dgm:cxn modelId="{43CBA95D-F4E0-4DB0-8A34-4251F66314CB}" srcId="{A94A1C71-C559-48F3-9D06-4788ED36DF7D}" destId="{C6580DC9-7647-4B3E-9984-FDA6ADA66C89}" srcOrd="1" destOrd="0" parTransId="{52860E71-99A9-4F5F-8725-6939D152C19A}" sibTransId="{B05F3900-9BB3-4E7B-90BD-623F99A41AA0}"/>
    <dgm:cxn modelId="{77C25C8B-21E8-4AD5-B6A4-791F6EADE282}" srcId="{A94A1C71-C559-48F3-9D06-4788ED36DF7D}" destId="{687D91E7-1DCF-4F95-A3BD-5DD95A1DD65A}" srcOrd="3" destOrd="0" parTransId="{23944303-D1AF-491A-8124-5A54725DBE02}" sibTransId="{56DF6389-282D-4298-8323-542241747B3F}"/>
    <dgm:cxn modelId="{C2D4D3F2-0ECE-43D4-A58F-2F21AD4EC564}" type="presParOf" srcId="{177067F0-D3D9-42DF-9BBA-9EA2805FF85C}" destId="{95C43029-7705-4701-9A07-D886304E1C08}" srcOrd="0" destOrd="0" presId="urn:microsoft.com/office/officeart/2005/8/layout/arrow2"/>
    <dgm:cxn modelId="{4C7F094D-E619-499E-9F69-BE49D6C3E43D}" type="presParOf" srcId="{177067F0-D3D9-42DF-9BBA-9EA2805FF85C}" destId="{A2ACDDED-FAF2-4D7E-88FE-0D1641BA8FD7}" srcOrd="1" destOrd="0" presId="urn:microsoft.com/office/officeart/2005/8/layout/arrow2"/>
    <dgm:cxn modelId="{A98AC3C6-57A6-4EA0-90D4-7680FEF96BBF}" type="presParOf" srcId="{A2ACDDED-FAF2-4D7E-88FE-0D1641BA8FD7}" destId="{5DC68644-B49E-465B-9167-AAF65D05E1BE}" srcOrd="0" destOrd="0" presId="urn:microsoft.com/office/officeart/2005/8/layout/arrow2"/>
    <dgm:cxn modelId="{51C8CFD8-7285-4837-9DD1-B475E2D5C119}" type="presParOf" srcId="{A2ACDDED-FAF2-4D7E-88FE-0D1641BA8FD7}" destId="{95850EDE-343B-4378-A0D8-9DBF276858E3}" srcOrd="1" destOrd="0" presId="urn:microsoft.com/office/officeart/2005/8/layout/arrow2"/>
    <dgm:cxn modelId="{8C5956DE-4EF7-4A56-976F-51291A8A9C4A}" type="presParOf" srcId="{A2ACDDED-FAF2-4D7E-88FE-0D1641BA8FD7}" destId="{3F0383C2-C4B9-400B-AD55-AE2D1FD0537E}" srcOrd="2" destOrd="0" presId="urn:microsoft.com/office/officeart/2005/8/layout/arrow2"/>
    <dgm:cxn modelId="{C9DCBB6E-0553-4192-9B43-73E5DA5945C0}" type="presParOf" srcId="{A2ACDDED-FAF2-4D7E-88FE-0D1641BA8FD7}" destId="{D0DC3A2B-AE53-4EA2-B85E-C05BDB02C3B2}" srcOrd="3" destOrd="0" presId="urn:microsoft.com/office/officeart/2005/8/layout/arrow2"/>
    <dgm:cxn modelId="{56580B7B-CED4-4212-9293-9E9AFA672C6A}" type="presParOf" srcId="{A2ACDDED-FAF2-4D7E-88FE-0D1641BA8FD7}" destId="{F9E7E865-7E33-42FF-A498-BC0F48E79D74}" srcOrd="4" destOrd="0" presId="urn:microsoft.com/office/officeart/2005/8/layout/arrow2"/>
    <dgm:cxn modelId="{67F85091-4A7F-414B-8016-5E8EA03888F9}" type="presParOf" srcId="{A2ACDDED-FAF2-4D7E-88FE-0D1641BA8FD7}" destId="{70E83792-AD47-4411-8255-BF1DFBF572ED}" srcOrd="5" destOrd="0" presId="urn:microsoft.com/office/officeart/2005/8/layout/arrow2"/>
    <dgm:cxn modelId="{3E28ECF9-3330-4BF7-BA13-9C60A983D59D}" type="presParOf" srcId="{A2ACDDED-FAF2-4D7E-88FE-0D1641BA8FD7}" destId="{B5E1EECD-6FCA-41C5-864A-531A7AA98DB3}" srcOrd="6" destOrd="0" presId="urn:microsoft.com/office/officeart/2005/8/layout/arrow2"/>
    <dgm:cxn modelId="{72C4874C-A758-459D-AF5D-047B979C376D}" type="presParOf" srcId="{A2ACDDED-FAF2-4D7E-88FE-0D1641BA8FD7}" destId="{FD270CCB-DBA6-4E09-A604-B4880E112C3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1CCD82-41F2-4DF1-9060-C9BC855F25D0}" type="doc">
      <dgm:prSet loTypeId="urn:microsoft.com/office/officeart/2005/8/layout/equation2" loCatId="relationship" qsTypeId="urn:microsoft.com/office/officeart/2005/8/quickstyle/simple1" qsCatId="simple" csTypeId="urn:microsoft.com/office/officeart/2005/8/colors/colorful5" csCatId="colorful" phldr="1"/>
      <dgm:spPr/>
    </dgm:pt>
    <dgm:pt modelId="{91E2489C-1B58-4F22-B3BF-903E67DE2F06}">
      <dgm:prSet phldrT="[Text]"/>
      <dgm:spPr/>
      <dgm:t>
        <a:bodyPr/>
        <a:lstStyle/>
        <a:p>
          <a:r>
            <a:rPr lang="en-US" dirty="0" smtClean="0"/>
            <a:t>Standard Data</a:t>
          </a:r>
          <a:endParaRPr lang="en-US" dirty="0"/>
        </a:p>
      </dgm:t>
    </dgm:pt>
    <dgm:pt modelId="{6408758C-2DD4-4290-915A-257F7F0E94A3}" type="parTrans" cxnId="{281BC3D5-A951-41BD-A266-8E4B35CDB0BB}">
      <dgm:prSet/>
      <dgm:spPr/>
      <dgm:t>
        <a:bodyPr/>
        <a:lstStyle/>
        <a:p>
          <a:endParaRPr lang="en-US"/>
        </a:p>
      </dgm:t>
    </dgm:pt>
    <dgm:pt modelId="{5E7F5498-C110-43C6-9234-5F512D60F846}" type="sibTrans" cxnId="{281BC3D5-A951-41BD-A266-8E4B35CDB0BB}">
      <dgm:prSet/>
      <dgm:spPr/>
      <dgm:t>
        <a:bodyPr/>
        <a:lstStyle/>
        <a:p>
          <a:endParaRPr lang="en-US"/>
        </a:p>
      </dgm:t>
    </dgm:pt>
    <dgm:pt modelId="{1D713715-8944-4FAB-85AE-EDFF3A39FCF9}">
      <dgm:prSet phldrT="[Text]"/>
      <dgm:spPr/>
      <dgm:t>
        <a:bodyPr/>
        <a:lstStyle/>
        <a:p>
          <a:r>
            <a:rPr lang="en-US" dirty="0" smtClean="0"/>
            <a:t>Process can be common</a:t>
          </a:r>
          <a:endParaRPr lang="en-US" dirty="0"/>
        </a:p>
      </dgm:t>
    </dgm:pt>
    <dgm:pt modelId="{5D2C8EC6-6621-427D-8E5C-8BADDF85D99A}" type="parTrans" cxnId="{BB2A0EC5-5F51-4067-9822-E6127D5295E8}">
      <dgm:prSet/>
      <dgm:spPr/>
      <dgm:t>
        <a:bodyPr/>
        <a:lstStyle/>
        <a:p>
          <a:endParaRPr lang="en-US"/>
        </a:p>
      </dgm:t>
    </dgm:pt>
    <dgm:pt modelId="{F592DD13-66BB-4A40-B02B-454D994677F2}" type="sibTrans" cxnId="{BB2A0EC5-5F51-4067-9822-E6127D5295E8}">
      <dgm:prSet/>
      <dgm:spPr/>
      <dgm:t>
        <a:bodyPr/>
        <a:lstStyle/>
        <a:p>
          <a:endParaRPr lang="en-US"/>
        </a:p>
      </dgm:t>
    </dgm:pt>
    <dgm:pt modelId="{DC9A6548-627D-45CA-8938-3417658F7FC8}">
      <dgm:prSet phldrT="[Text]"/>
      <dgm:spPr/>
      <dgm:t>
        <a:bodyPr/>
        <a:lstStyle/>
        <a:p>
          <a:r>
            <a:rPr lang="en-US" dirty="0" smtClean="0"/>
            <a:t>Enterprise Service</a:t>
          </a:r>
          <a:endParaRPr lang="en-US" dirty="0"/>
        </a:p>
      </dgm:t>
    </dgm:pt>
    <dgm:pt modelId="{D676314B-4A28-4FA5-882D-D44406C3D1E6}" type="parTrans" cxnId="{5C8DF5F6-1D83-4C1E-A500-C4CF68FCABD0}">
      <dgm:prSet/>
      <dgm:spPr/>
      <dgm:t>
        <a:bodyPr/>
        <a:lstStyle/>
        <a:p>
          <a:endParaRPr lang="en-US"/>
        </a:p>
      </dgm:t>
    </dgm:pt>
    <dgm:pt modelId="{673F42AE-0DA4-4615-A17F-DB5547AB9D27}" type="sibTrans" cxnId="{5C8DF5F6-1D83-4C1E-A500-C4CF68FCABD0}">
      <dgm:prSet/>
      <dgm:spPr/>
      <dgm:t>
        <a:bodyPr/>
        <a:lstStyle/>
        <a:p>
          <a:endParaRPr lang="en-US"/>
        </a:p>
      </dgm:t>
    </dgm:pt>
    <dgm:pt modelId="{4BD9F78F-F17E-482A-875A-57E082BC0537}">
      <dgm:prSet phldrT="[Text]"/>
      <dgm:spPr/>
      <dgm:t>
        <a:bodyPr/>
        <a:lstStyle/>
        <a:p>
          <a:r>
            <a:rPr lang="en-US" dirty="0" smtClean="0"/>
            <a:t>Cross agency</a:t>
          </a:r>
          <a:endParaRPr lang="en-US" dirty="0"/>
        </a:p>
      </dgm:t>
    </dgm:pt>
    <dgm:pt modelId="{32CE416E-7477-432B-910F-76A23505C8DD}" type="parTrans" cxnId="{FF233E46-585A-4052-B59D-13432AA3A9B9}">
      <dgm:prSet/>
      <dgm:spPr/>
      <dgm:t>
        <a:bodyPr/>
        <a:lstStyle/>
        <a:p>
          <a:endParaRPr lang="en-US"/>
        </a:p>
      </dgm:t>
    </dgm:pt>
    <dgm:pt modelId="{4745AE18-0AB6-458F-A6EE-3C6804A18E27}" type="sibTrans" cxnId="{FF233E46-585A-4052-B59D-13432AA3A9B9}">
      <dgm:prSet/>
      <dgm:spPr/>
      <dgm:t>
        <a:bodyPr/>
        <a:lstStyle/>
        <a:p>
          <a:endParaRPr lang="en-US"/>
        </a:p>
      </dgm:t>
    </dgm:pt>
    <dgm:pt modelId="{06E8E6C8-4D4B-4317-A11E-1BCE02670775}" type="pres">
      <dgm:prSet presAssocID="{111CCD82-41F2-4DF1-9060-C9BC855F25D0}" presName="Name0" presStyleCnt="0">
        <dgm:presLayoutVars>
          <dgm:dir/>
          <dgm:resizeHandles val="exact"/>
        </dgm:presLayoutVars>
      </dgm:prSet>
      <dgm:spPr/>
    </dgm:pt>
    <dgm:pt modelId="{B7338579-A67E-4574-896D-C3F020F74734}" type="pres">
      <dgm:prSet presAssocID="{111CCD82-41F2-4DF1-9060-C9BC855F25D0}" presName="vNodes" presStyleCnt="0"/>
      <dgm:spPr/>
    </dgm:pt>
    <dgm:pt modelId="{601A1DC7-A308-4E00-A724-1C8915F0D3FF}" type="pres">
      <dgm:prSet presAssocID="{91E2489C-1B58-4F22-B3BF-903E67DE2F0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D36F65-2A9F-437F-8601-C9330700BB63}" type="pres">
      <dgm:prSet presAssocID="{5E7F5498-C110-43C6-9234-5F512D60F846}" presName="spacerT" presStyleCnt="0"/>
      <dgm:spPr/>
    </dgm:pt>
    <dgm:pt modelId="{0C0CE967-9A57-4C1E-B215-843B83251C20}" type="pres">
      <dgm:prSet presAssocID="{5E7F5498-C110-43C6-9234-5F512D60F846}" presName="sibTrans" presStyleLbl="sibTrans2D1" presStyleIdx="0" presStyleCnt="3"/>
      <dgm:spPr/>
      <dgm:t>
        <a:bodyPr/>
        <a:lstStyle/>
        <a:p>
          <a:endParaRPr lang="en-US"/>
        </a:p>
      </dgm:t>
    </dgm:pt>
    <dgm:pt modelId="{E1FB4729-2348-459C-A229-2A862F6D2124}" type="pres">
      <dgm:prSet presAssocID="{5E7F5498-C110-43C6-9234-5F512D60F846}" presName="spacerB" presStyleCnt="0"/>
      <dgm:spPr/>
    </dgm:pt>
    <dgm:pt modelId="{E38EABF3-2770-4EBE-8F1F-801234D1CDC9}" type="pres">
      <dgm:prSet presAssocID="{1D713715-8944-4FAB-85AE-EDFF3A39FCF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B7E83-3D2B-49BC-92C2-1AE982DEE353}" type="pres">
      <dgm:prSet presAssocID="{F592DD13-66BB-4A40-B02B-454D994677F2}" presName="spacerT" presStyleCnt="0"/>
      <dgm:spPr/>
    </dgm:pt>
    <dgm:pt modelId="{4BF0E6DC-2826-412F-830C-CAF3C475CE02}" type="pres">
      <dgm:prSet presAssocID="{F592DD13-66BB-4A40-B02B-454D994677F2}" presName="sibTrans" presStyleLbl="sibTrans2D1" presStyleIdx="1" presStyleCnt="3"/>
      <dgm:spPr/>
      <dgm:t>
        <a:bodyPr/>
        <a:lstStyle/>
        <a:p>
          <a:endParaRPr lang="en-US"/>
        </a:p>
      </dgm:t>
    </dgm:pt>
    <dgm:pt modelId="{8F348545-071A-4725-809D-15BE36842399}" type="pres">
      <dgm:prSet presAssocID="{F592DD13-66BB-4A40-B02B-454D994677F2}" presName="spacerB" presStyleCnt="0"/>
      <dgm:spPr/>
    </dgm:pt>
    <dgm:pt modelId="{B8139881-944F-4281-B651-B78A836337B9}" type="pres">
      <dgm:prSet presAssocID="{4BD9F78F-F17E-482A-875A-57E082BC0537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3C30D-2B56-44DD-81D3-32D26BBC3B73}" type="pres">
      <dgm:prSet presAssocID="{111CCD82-41F2-4DF1-9060-C9BC855F25D0}" presName="sibTransLast" presStyleLbl="sibTrans2D1" presStyleIdx="2" presStyleCnt="3"/>
      <dgm:spPr/>
      <dgm:t>
        <a:bodyPr/>
        <a:lstStyle/>
        <a:p>
          <a:endParaRPr lang="en-US"/>
        </a:p>
      </dgm:t>
    </dgm:pt>
    <dgm:pt modelId="{822229B2-BB97-4E79-B3DF-31D78E9C604B}" type="pres">
      <dgm:prSet presAssocID="{111CCD82-41F2-4DF1-9060-C9BC855F25D0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50276FE2-2083-40B5-A6C0-9059C1DEA576}" type="pres">
      <dgm:prSet presAssocID="{111CCD82-41F2-4DF1-9060-C9BC855F25D0}" presName="las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E39D3D4-E6A9-48D8-B46D-CBA5A76CAFD8}" type="presOf" srcId="{DC9A6548-627D-45CA-8938-3417658F7FC8}" destId="{50276FE2-2083-40B5-A6C0-9059C1DEA576}" srcOrd="0" destOrd="0" presId="urn:microsoft.com/office/officeart/2005/8/layout/equation2"/>
    <dgm:cxn modelId="{BB2A0EC5-5F51-4067-9822-E6127D5295E8}" srcId="{111CCD82-41F2-4DF1-9060-C9BC855F25D0}" destId="{1D713715-8944-4FAB-85AE-EDFF3A39FCF9}" srcOrd="1" destOrd="0" parTransId="{5D2C8EC6-6621-427D-8E5C-8BADDF85D99A}" sibTransId="{F592DD13-66BB-4A40-B02B-454D994677F2}"/>
    <dgm:cxn modelId="{09C5ED73-19F9-4A57-94D7-2A2C962B6616}" type="presOf" srcId="{5E7F5498-C110-43C6-9234-5F512D60F846}" destId="{0C0CE967-9A57-4C1E-B215-843B83251C20}" srcOrd="0" destOrd="0" presId="urn:microsoft.com/office/officeart/2005/8/layout/equation2"/>
    <dgm:cxn modelId="{5C8DF5F6-1D83-4C1E-A500-C4CF68FCABD0}" srcId="{111CCD82-41F2-4DF1-9060-C9BC855F25D0}" destId="{DC9A6548-627D-45CA-8938-3417658F7FC8}" srcOrd="3" destOrd="0" parTransId="{D676314B-4A28-4FA5-882D-D44406C3D1E6}" sibTransId="{673F42AE-0DA4-4615-A17F-DB5547AB9D27}"/>
    <dgm:cxn modelId="{507B1FB8-38E9-4D98-9BE9-5A9D4FB69616}" type="presOf" srcId="{1D713715-8944-4FAB-85AE-EDFF3A39FCF9}" destId="{E38EABF3-2770-4EBE-8F1F-801234D1CDC9}" srcOrd="0" destOrd="0" presId="urn:microsoft.com/office/officeart/2005/8/layout/equation2"/>
    <dgm:cxn modelId="{13DBC9AA-04AA-4623-9D30-39624B398C65}" type="presOf" srcId="{4BD9F78F-F17E-482A-875A-57E082BC0537}" destId="{B8139881-944F-4281-B651-B78A836337B9}" srcOrd="0" destOrd="0" presId="urn:microsoft.com/office/officeart/2005/8/layout/equation2"/>
    <dgm:cxn modelId="{FF233E46-585A-4052-B59D-13432AA3A9B9}" srcId="{111CCD82-41F2-4DF1-9060-C9BC855F25D0}" destId="{4BD9F78F-F17E-482A-875A-57E082BC0537}" srcOrd="2" destOrd="0" parTransId="{32CE416E-7477-432B-910F-76A23505C8DD}" sibTransId="{4745AE18-0AB6-458F-A6EE-3C6804A18E27}"/>
    <dgm:cxn modelId="{3EB2BA8B-0D1F-4493-8BC3-C62ACFDA9461}" type="presOf" srcId="{4745AE18-0AB6-458F-A6EE-3C6804A18E27}" destId="{822229B2-BB97-4E79-B3DF-31D78E9C604B}" srcOrd="1" destOrd="0" presId="urn:microsoft.com/office/officeart/2005/8/layout/equation2"/>
    <dgm:cxn modelId="{0782D57E-A664-4F36-BFA6-CE6320EAC689}" type="presOf" srcId="{91E2489C-1B58-4F22-B3BF-903E67DE2F06}" destId="{601A1DC7-A308-4E00-A724-1C8915F0D3FF}" srcOrd="0" destOrd="0" presId="urn:microsoft.com/office/officeart/2005/8/layout/equation2"/>
    <dgm:cxn modelId="{5F577627-F33D-400C-9337-A09B6535C03A}" type="presOf" srcId="{F592DD13-66BB-4A40-B02B-454D994677F2}" destId="{4BF0E6DC-2826-412F-830C-CAF3C475CE02}" srcOrd="0" destOrd="0" presId="urn:microsoft.com/office/officeart/2005/8/layout/equation2"/>
    <dgm:cxn modelId="{E33D5260-81BE-4496-8736-402516476640}" type="presOf" srcId="{111CCD82-41F2-4DF1-9060-C9BC855F25D0}" destId="{06E8E6C8-4D4B-4317-A11E-1BCE02670775}" srcOrd="0" destOrd="0" presId="urn:microsoft.com/office/officeart/2005/8/layout/equation2"/>
    <dgm:cxn modelId="{A7EFDBD3-6376-4F2F-A7AC-38AF404EA565}" type="presOf" srcId="{4745AE18-0AB6-458F-A6EE-3C6804A18E27}" destId="{AC43C30D-2B56-44DD-81D3-32D26BBC3B73}" srcOrd="0" destOrd="0" presId="urn:microsoft.com/office/officeart/2005/8/layout/equation2"/>
    <dgm:cxn modelId="{281BC3D5-A951-41BD-A266-8E4B35CDB0BB}" srcId="{111CCD82-41F2-4DF1-9060-C9BC855F25D0}" destId="{91E2489C-1B58-4F22-B3BF-903E67DE2F06}" srcOrd="0" destOrd="0" parTransId="{6408758C-2DD4-4290-915A-257F7F0E94A3}" sibTransId="{5E7F5498-C110-43C6-9234-5F512D60F846}"/>
    <dgm:cxn modelId="{62A7A521-E1CF-4050-9687-E7B346ACD31A}" type="presParOf" srcId="{06E8E6C8-4D4B-4317-A11E-1BCE02670775}" destId="{B7338579-A67E-4574-896D-C3F020F74734}" srcOrd="0" destOrd="0" presId="urn:microsoft.com/office/officeart/2005/8/layout/equation2"/>
    <dgm:cxn modelId="{F908E76D-44AC-468F-84D5-B3BB51C3663C}" type="presParOf" srcId="{B7338579-A67E-4574-896D-C3F020F74734}" destId="{601A1DC7-A308-4E00-A724-1C8915F0D3FF}" srcOrd="0" destOrd="0" presId="urn:microsoft.com/office/officeart/2005/8/layout/equation2"/>
    <dgm:cxn modelId="{39539E89-3D50-4813-A4CA-04A6F28333D6}" type="presParOf" srcId="{B7338579-A67E-4574-896D-C3F020F74734}" destId="{50D36F65-2A9F-437F-8601-C9330700BB63}" srcOrd="1" destOrd="0" presId="urn:microsoft.com/office/officeart/2005/8/layout/equation2"/>
    <dgm:cxn modelId="{587957A0-3114-4452-B726-83D44AD4ECC6}" type="presParOf" srcId="{B7338579-A67E-4574-896D-C3F020F74734}" destId="{0C0CE967-9A57-4C1E-B215-843B83251C20}" srcOrd="2" destOrd="0" presId="urn:microsoft.com/office/officeart/2005/8/layout/equation2"/>
    <dgm:cxn modelId="{EC9A3AFA-24C1-4422-B08E-83645B5E79B4}" type="presParOf" srcId="{B7338579-A67E-4574-896D-C3F020F74734}" destId="{E1FB4729-2348-459C-A229-2A862F6D2124}" srcOrd="3" destOrd="0" presId="urn:microsoft.com/office/officeart/2005/8/layout/equation2"/>
    <dgm:cxn modelId="{328F62F9-C20A-4075-AA86-7539CDFB84C3}" type="presParOf" srcId="{B7338579-A67E-4574-896D-C3F020F74734}" destId="{E38EABF3-2770-4EBE-8F1F-801234D1CDC9}" srcOrd="4" destOrd="0" presId="urn:microsoft.com/office/officeart/2005/8/layout/equation2"/>
    <dgm:cxn modelId="{31EB56DA-A7EC-4CD3-BC74-3CCFAA8D3897}" type="presParOf" srcId="{B7338579-A67E-4574-896D-C3F020F74734}" destId="{7D3B7E83-3D2B-49BC-92C2-1AE982DEE353}" srcOrd="5" destOrd="0" presId="urn:microsoft.com/office/officeart/2005/8/layout/equation2"/>
    <dgm:cxn modelId="{0766C0D4-0E64-4931-BB81-201A635A0E9B}" type="presParOf" srcId="{B7338579-A67E-4574-896D-C3F020F74734}" destId="{4BF0E6DC-2826-412F-830C-CAF3C475CE02}" srcOrd="6" destOrd="0" presId="urn:microsoft.com/office/officeart/2005/8/layout/equation2"/>
    <dgm:cxn modelId="{EFBB8100-B932-4000-9887-91B51864FA2F}" type="presParOf" srcId="{B7338579-A67E-4574-896D-C3F020F74734}" destId="{8F348545-071A-4725-809D-15BE36842399}" srcOrd="7" destOrd="0" presId="urn:microsoft.com/office/officeart/2005/8/layout/equation2"/>
    <dgm:cxn modelId="{FDE86AAE-EF63-4FBD-BE3A-92200E5DDA72}" type="presParOf" srcId="{B7338579-A67E-4574-896D-C3F020F74734}" destId="{B8139881-944F-4281-B651-B78A836337B9}" srcOrd="8" destOrd="0" presId="urn:microsoft.com/office/officeart/2005/8/layout/equation2"/>
    <dgm:cxn modelId="{23826A75-F670-489B-8EC5-F230ADB1C99D}" type="presParOf" srcId="{06E8E6C8-4D4B-4317-A11E-1BCE02670775}" destId="{AC43C30D-2B56-44DD-81D3-32D26BBC3B73}" srcOrd="1" destOrd="0" presId="urn:microsoft.com/office/officeart/2005/8/layout/equation2"/>
    <dgm:cxn modelId="{DF9BF778-D71C-433B-A906-0D62F42375C9}" type="presParOf" srcId="{AC43C30D-2B56-44DD-81D3-32D26BBC3B73}" destId="{822229B2-BB97-4E79-B3DF-31D78E9C604B}" srcOrd="0" destOrd="0" presId="urn:microsoft.com/office/officeart/2005/8/layout/equation2"/>
    <dgm:cxn modelId="{5C8918DF-4CB8-4B3A-B281-52417AB16D0E}" type="presParOf" srcId="{06E8E6C8-4D4B-4317-A11E-1BCE02670775}" destId="{50276FE2-2083-40B5-A6C0-9059C1DEA57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AAB68F8-7B56-4A59-BD25-CAC7E0003F3C}" type="doc">
      <dgm:prSet loTypeId="urn:microsoft.com/office/officeart/2008/layout/PictureStrip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84F7D6-D6EF-45E8-8BC4-3D9814A9789C}">
      <dgm:prSet phldrT="[Text]" custT="1"/>
      <dgm:spPr/>
      <dgm:t>
        <a:bodyPr/>
        <a:lstStyle/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dirty="0" smtClean="0"/>
            <a:t>Key objectives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dirty="0" smtClean="0"/>
            <a:t>Designates Enterprise Active Directory and related services for use by state agencies.  By extension, this includes administration of a  single enterprise tenant in O365</a:t>
          </a:r>
          <a:endParaRPr lang="en-US" sz="1700" b="1" dirty="0"/>
        </a:p>
      </dgm:t>
    </dgm:pt>
    <dgm:pt modelId="{8BCE1B9C-0577-446B-9E44-0902EC485CCB}" type="parTrans" cxnId="{04291148-130D-4C14-9808-3E3C7833CB88}">
      <dgm:prSet/>
      <dgm:spPr/>
      <dgm:t>
        <a:bodyPr/>
        <a:lstStyle/>
        <a:p>
          <a:endParaRPr lang="en-US"/>
        </a:p>
      </dgm:t>
    </dgm:pt>
    <dgm:pt modelId="{4499AAA8-ECDA-4CA9-89B1-E2A7A7833AC4}" type="sibTrans" cxnId="{04291148-130D-4C14-9808-3E3C7833CB88}">
      <dgm:prSet/>
      <dgm:spPr/>
      <dgm:t>
        <a:bodyPr/>
        <a:lstStyle/>
        <a:p>
          <a:endParaRPr lang="en-US"/>
        </a:p>
      </dgm:t>
    </dgm:pt>
    <dgm:pt modelId="{73770E9A-4A3F-4A75-96CA-D6C81CDA89F0}">
      <dgm:prSet phldrT="[Text]" custT="1"/>
      <dgm:spPr/>
      <dgm:t>
        <a:bodyPr/>
        <a:lstStyle/>
        <a:p>
          <a:r>
            <a:rPr lang="en-US" sz="1700" b="1" dirty="0" smtClean="0"/>
            <a:t>Strategic alignment</a:t>
          </a:r>
          <a:endParaRPr lang="en-US" sz="1700" b="1" dirty="0"/>
        </a:p>
      </dgm:t>
    </dgm:pt>
    <dgm:pt modelId="{A5B6333D-5592-4C49-A03A-B24493F93A71}" type="parTrans" cxnId="{138CD8D7-B715-4FD7-AB56-CA4FDB75C533}">
      <dgm:prSet/>
      <dgm:spPr/>
      <dgm:t>
        <a:bodyPr/>
        <a:lstStyle/>
        <a:p>
          <a:endParaRPr lang="en-US"/>
        </a:p>
      </dgm:t>
    </dgm:pt>
    <dgm:pt modelId="{DBC4BFD5-162F-45CF-BDFE-D44519481BF7}" type="sibTrans" cxnId="{138CD8D7-B715-4FD7-AB56-CA4FDB75C533}">
      <dgm:prSet/>
      <dgm:spPr/>
      <dgm:t>
        <a:bodyPr/>
        <a:lstStyle/>
        <a:p>
          <a:endParaRPr lang="en-US"/>
        </a:p>
      </dgm:t>
    </dgm:pt>
    <dgm:pt modelId="{38505144-77D5-449D-954E-91BA52BB37F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Single sign-on</a:t>
          </a:r>
          <a:endParaRPr lang="en-US" sz="1350" dirty="0"/>
        </a:p>
      </dgm:t>
    </dgm:pt>
    <dgm:pt modelId="{570F617D-51A8-49A6-89C6-D5057FA89E9B}" type="parTrans" cxnId="{FFD364D0-573C-41C5-8430-E3560CA13E12}">
      <dgm:prSet/>
      <dgm:spPr/>
      <dgm:t>
        <a:bodyPr/>
        <a:lstStyle/>
        <a:p>
          <a:endParaRPr lang="en-US"/>
        </a:p>
      </dgm:t>
    </dgm:pt>
    <dgm:pt modelId="{3C4E4922-78B5-4BC1-93EB-8EFA3F2D151E}" type="sibTrans" cxnId="{FFD364D0-573C-41C5-8430-E3560CA13E12}">
      <dgm:prSet/>
      <dgm:spPr/>
      <dgm:t>
        <a:bodyPr/>
        <a:lstStyle/>
        <a:p>
          <a:endParaRPr lang="en-US"/>
        </a:p>
      </dgm:t>
    </dgm:pt>
    <dgm:pt modelId="{68891711-F088-4C82-BC27-F530033F172F}">
      <dgm:prSet phldrT="[Text]" custT="1"/>
      <dgm:spPr/>
      <dgm:t>
        <a:bodyPr/>
        <a:lstStyle/>
        <a:p>
          <a:r>
            <a:rPr lang="en-US" sz="1700" b="1" dirty="0" smtClean="0"/>
            <a:t>Purpose of action</a:t>
          </a:r>
          <a:endParaRPr lang="en-US" sz="1700" b="1" dirty="0"/>
        </a:p>
      </dgm:t>
    </dgm:pt>
    <dgm:pt modelId="{68F69122-EF76-400C-8E19-5CF1726FAC2C}" type="parTrans" cxnId="{964694DA-7533-404D-B971-AEC459B29A39}">
      <dgm:prSet/>
      <dgm:spPr/>
      <dgm:t>
        <a:bodyPr/>
        <a:lstStyle/>
        <a:p>
          <a:endParaRPr lang="en-US"/>
        </a:p>
      </dgm:t>
    </dgm:pt>
    <dgm:pt modelId="{7693C032-3FD6-4FE0-A150-3110113B836F}" type="sibTrans" cxnId="{964694DA-7533-404D-B971-AEC459B29A39}">
      <dgm:prSet/>
      <dgm:spPr/>
      <dgm:t>
        <a:bodyPr/>
        <a:lstStyle/>
        <a:p>
          <a:endParaRPr lang="en-US"/>
        </a:p>
      </dgm:t>
    </dgm:pt>
    <dgm:pt modelId="{E54733F9-A704-4C96-AAA5-6B770502006C}">
      <dgm:prSet phldrT="[Text]" custT="1"/>
      <dgm:spPr/>
      <dgm:t>
        <a:bodyPr/>
        <a:lstStyle/>
        <a:p>
          <a:r>
            <a:rPr lang="en-US" sz="1400" dirty="0" smtClean="0"/>
            <a:t>Information only. Service established by CIO.</a:t>
          </a:r>
          <a:endParaRPr lang="en-US" sz="1400" dirty="0"/>
        </a:p>
      </dgm:t>
    </dgm:pt>
    <dgm:pt modelId="{1AB40CAE-CB83-44A9-9F28-8EACED58B369}" type="parTrans" cxnId="{17B8A932-FF70-4782-8581-9F8E77E9BD13}">
      <dgm:prSet/>
      <dgm:spPr/>
      <dgm:t>
        <a:bodyPr/>
        <a:lstStyle/>
        <a:p>
          <a:endParaRPr lang="en-US"/>
        </a:p>
      </dgm:t>
    </dgm:pt>
    <dgm:pt modelId="{F11AB881-860D-402A-AA6C-A17D82CE8FC7}" type="sibTrans" cxnId="{17B8A932-FF70-4782-8581-9F8E77E9BD13}">
      <dgm:prSet/>
      <dgm:spPr/>
      <dgm:t>
        <a:bodyPr/>
        <a:lstStyle/>
        <a:p>
          <a:endParaRPr lang="en-US"/>
        </a:p>
      </dgm:t>
    </dgm:pt>
    <dgm:pt modelId="{02CC9098-53C8-4CC5-85C9-E58DC62C51D9}">
      <dgm:prSet phldrT="[Text]" custT="1"/>
      <dgm:spPr/>
      <dgm:t>
        <a:bodyPr/>
        <a:lstStyle/>
        <a:p>
          <a:r>
            <a:rPr lang="en-US" sz="1400" smtClean="0"/>
            <a:t>Improve security posture</a:t>
          </a:r>
          <a:endParaRPr lang="en-US" sz="1400" dirty="0"/>
        </a:p>
      </dgm:t>
    </dgm:pt>
    <dgm:pt modelId="{D16F62C0-E544-409F-9EAE-93EE9EC8BAC8}" type="parTrans" cxnId="{0A443303-8679-46D0-AB28-F50715F7CE11}">
      <dgm:prSet/>
      <dgm:spPr/>
      <dgm:t>
        <a:bodyPr/>
        <a:lstStyle/>
        <a:p>
          <a:endParaRPr lang="en-US"/>
        </a:p>
      </dgm:t>
    </dgm:pt>
    <dgm:pt modelId="{274E93DE-A8A0-4DCD-BF5B-C52E2FD4E63B}" type="sibTrans" cxnId="{0A443303-8679-46D0-AB28-F50715F7CE11}">
      <dgm:prSet/>
      <dgm:spPr/>
      <dgm:t>
        <a:bodyPr/>
        <a:lstStyle/>
        <a:p>
          <a:endParaRPr lang="en-US"/>
        </a:p>
      </dgm:t>
    </dgm:pt>
    <dgm:pt modelId="{D7600411-1B0C-4827-BB9E-2EA89E407D0B}">
      <dgm:prSet phldrT="[Text]" custT="1"/>
      <dgm:spPr/>
      <dgm:t>
        <a:bodyPr/>
        <a:lstStyle/>
        <a:p>
          <a:pPr lvl="0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dirty="0" smtClean="0"/>
            <a:t>Business case</a:t>
          </a:r>
          <a:endParaRPr lang="en-US" sz="1700" b="1" dirty="0"/>
        </a:p>
      </dgm:t>
    </dgm:pt>
    <dgm:pt modelId="{0BA0C916-4F5C-4B40-8AE7-200DD3A8088E}" type="sibTrans" cxnId="{947AD76A-4408-4BB6-81A9-8D3167DE704B}">
      <dgm:prSet/>
      <dgm:spPr/>
      <dgm:t>
        <a:bodyPr/>
        <a:lstStyle/>
        <a:p>
          <a:endParaRPr lang="en-US"/>
        </a:p>
      </dgm:t>
    </dgm:pt>
    <dgm:pt modelId="{41C69898-108E-42A2-8CF5-6FF5FBAFEB09}" type="parTrans" cxnId="{947AD76A-4408-4BB6-81A9-8D3167DE704B}">
      <dgm:prSet/>
      <dgm:spPr/>
      <dgm:t>
        <a:bodyPr/>
        <a:lstStyle/>
        <a:p>
          <a:endParaRPr lang="en-US"/>
        </a:p>
      </dgm:t>
    </dgm:pt>
    <dgm:pt modelId="{68AEB82E-1C90-4DA5-98B6-F4DBFC704EE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700" b="1" dirty="0" smtClean="0"/>
            <a:t>Implementation</a:t>
          </a:r>
          <a:endParaRPr lang="en-US" sz="1700" b="1" dirty="0"/>
        </a:p>
      </dgm:t>
    </dgm:pt>
    <dgm:pt modelId="{1C9A0A09-D128-490F-ACF2-B31A28A0D257}" type="sibTrans" cxnId="{F5A55206-ABA5-40EA-8BF1-3A6AEAFD844A}">
      <dgm:prSet/>
      <dgm:spPr/>
      <dgm:t>
        <a:bodyPr/>
        <a:lstStyle/>
        <a:p>
          <a:endParaRPr lang="en-US"/>
        </a:p>
      </dgm:t>
    </dgm:pt>
    <dgm:pt modelId="{F8A2DB68-9A36-4BCD-A388-3119197FA38A}" type="parTrans" cxnId="{F5A55206-ABA5-40EA-8BF1-3A6AEAFD844A}">
      <dgm:prSet/>
      <dgm:spPr/>
      <dgm:t>
        <a:bodyPr/>
        <a:lstStyle/>
        <a:p>
          <a:endParaRPr lang="en-US"/>
        </a:p>
      </dgm:t>
    </dgm:pt>
    <dgm:pt modelId="{AE43625A-BDBD-42BF-8047-5FC908AF99F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1350" dirty="0" smtClean="0"/>
            <a:t>EAD was already state standard for SGN</a:t>
          </a:r>
          <a:endParaRPr lang="en-US" sz="1350" dirty="0"/>
        </a:p>
      </dgm:t>
    </dgm:pt>
    <dgm:pt modelId="{6F3F13F2-E60E-4680-B47C-C0CD297B4721}" type="parTrans" cxnId="{9E31F525-65C2-49CF-B1F9-80AE1F50376C}">
      <dgm:prSet/>
      <dgm:spPr/>
      <dgm:t>
        <a:bodyPr/>
        <a:lstStyle/>
        <a:p>
          <a:endParaRPr lang="en-US"/>
        </a:p>
      </dgm:t>
    </dgm:pt>
    <dgm:pt modelId="{3A47651C-7B86-4874-AD21-DD841404B2D9}" type="sibTrans" cxnId="{9E31F525-65C2-49CF-B1F9-80AE1F50376C}">
      <dgm:prSet/>
      <dgm:spPr/>
      <dgm:t>
        <a:bodyPr/>
        <a:lstStyle/>
        <a:p>
          <a:endParaRPr lang="en-US"/>
        </a:p>
      </dgm:t>
    </dgm:pt>
    <dgm:pt modelId="{B93BF433-EE36-4902-A276-0E5908CB0C10}">
      <dgm:prSet phldrT="[Text]" custT="1"/>
      <dgm:spPr/>
      <dgm:t>
        <a:bodyPr/>
        <a:lstStyle/>
        <a:p>
          <a:r>
            <a:rPr lang="en-US" sz="1700" b="1" dirty="0" smtClean="0"/>
            <a:t>Success criteria</a:t>
          </a:r>
          <a:endParaRPr lang="en-US" sz="1700" b="1" dirty="0"/>
        </a:p>
      </dgm:t>
    </dgm:pt>
    <dgm:pt modelId="{D39B547F-CFAC-4A17-8291-D8D48A03B64F}" type="sibTrans" cxnId="{290AA833-233B-43D4-B661-5B015157CB7B}">
      <dgm:prSet/>
      <dgm:spPr/>
      <dgm:t>
        <a:bodyPr/>
        <a:lstStyle/>
        <a:p>
          <a:endParaRPr lang="en-US"/>
        </a:p>
      </dgm:t>
    </dgm:pt>
    <dgm:pt modelId="{154229AE-F454-4889-8A4D-D78A242AFEBF}" type="parTrans" cxnId="{290AA833-233B-43D4-B661-5B015157CB7B}">
      <dgm:prSet/>
      <dgm:spPr/>
      <dgm:t>
        <a:bodyPr/>
        <a:lstStyle/>
        <a:p>
          <a:endParaRPr lang="en-US"/>
        </a:p>
      </dgm:t>
    </dgm:pt>
    <dgm:pt modelId="{F05918DF-3990-442A-9494-8B2EF3CA622A}">
      <dgm:prSet custT="1"/>
      <dgm:spPr/>
      <dgm:t>
        <a:bodyPr/>
        <a:lstStyle/>
        <a:p>
          <a:pPr marL="57150" lvl="1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100" dirty="0"/>
        </a:p>
      </dgm:t>
    </dgm:pt>
    <dgm:pt modelId="{0DE10399-B53C-4C4F-B76E-DE501763D6B1}" type="parTrans" cxnId="{983FD4BF-4A07-4B7D-BE68-8D1E5C7FCAA0}">
      <dgm:prSet/>
      <dgm:spPr/>
      <dgm:t>
        <a:bodyPr/>
        <a:lstStyle/>
        <a:p>
          <a:endParaRPr lang="en-US"/>
        </a:p>
      </dgm:t>
    </dgm:pt>
    <dgm:pt modelId="{91C355BB-20E6-43B2-829F-14E30F93D3DC}" type="sibTrans" cxnId="{983FD4BF-4A07-4B7D-BE68-8D1E5C7FCAA0}">
      <dgm:prSet/>
      <dgm:spPr/>
      <dgm:t>
        <a:bodyPr/>
        <a:lstStyle/>
        <a:p>
          <a:endParaRPr lang="en-US"/>
        </a:p>
      </dgm:t>
    </dgm:pt>
    <dgm:pt modelId="{1F49039C-3B18-4FF0-94C0-3BFA191870DB}">
      <dgm:prSet phldrT="[Text]" custT="1"/>
      <dgm:spPr/>
      <dgm:t>
        <a:bodyPr/>
        <a:lstStyle/>
        <a:p>
          <a:r>
            <a:rPr lang="en-US" sz="1400" dirty="0" smtClean="0"/>
            <a:t>Functioning governance</a:t>
          </a:r>
          <a:endParaRPr lang="en-US" sz="1400" dirty="0"/>
        </a:p>
      </dgm:t>
    </dgm:pt>
    <dgm:pt modelId="{3242AABD-2188-43A0-91A2-42B85757FB4A}" type="sibTrans" cxnId="{CD08D90F-B829-46A0-B619-918DA98B2955}">
      <dgm:prSet/>
      <dgm:spPr/>
      <dgm:t>
        <a:bodyPr/>
        <a:lstStyle/>
        <a:p>
          <a:endParaRPr lang="en-US"/>
        </a:p>
      </dgm:t>
    </dgm:pt>
    <dgm:pt modelId="{8AED6C11-038F-4390-8490-0BA8DB38EE5F}" type="parTrans" cxnId="{CD08D90F-B829-46A0-B619-918DA98B2955}">
      <dgm:prSet/>
      <dgm:spPr/>
      <dgm:t>
        <a:bodyPr/>
        <a:lstStyle/>
        <a:p>
          <a:endParaRPr lang="en-US"/>
        </a:p>
      </dgm:t>
    </dgm:pt>
    <dgm:pt modelId="{8F757274-CF56-4E18-9182-17597906D79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Minimize cost and complexity </a:t>
          </a:r>
          <a:endParaRPr lang="en-US" sz="1350" dirty="0"/>
        </a:p>
      </dgm:t>
    </dgm:pt>
    <dgm:pt modelId="{B80A7148-20E5-4065-A229-4AC08440ABCC}" type="parTrans" cxnId="{FACE610A-CE23-462D-9CA5-A59C2A80C5B5}">
      <dgm:prSet/>
      <dgm:spPr/>
      <dgm:t>
        <a:bodyPr/>
        <a:lstStyle/>
        <a:p>
          <a:endParaRPr lang="en-US"/>
        </a:p>
      </dgm:t>
    </dgm:pt>
    <dgm:pt modelId="{AD7B84C1-0303-4ECB-82E9-C483A1D14EDF}" type="sibTrans" cxnId="{FACE610A-CE23-462D-9CA5-A59C2A80C5B5}">
      <dgm:prSet/>
      <dgm:spPr/>
      <dgm:t>
        <a:bodyPr/>
        <a:lstStyle/>
        <a:p>
          <a:endParaRPr lang="en-US"/>
        </a:p>
      </dgm:t>
    </dgm:pt>
    <dgm:pt modelId="{EAEC4086-49CE-49F6-97F8-FC2797EF3A5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Improved security</a:t>
          </a:r>
          <a:endParaRPr lang="en-US" sz="1350" dirty="0"/>
        </a:p>
      </dgm:t>
    </dgm:pt>
    <dgm:pt modelId="{0B9F16B2-6C91-4ADA-A2B1-BFD841D23CDC}" type="parTrans" cxnId="{EACA82F6-CD83-4507-8D91-5920EEA32103}">
      <dgm:prSet/>
      <dgm:spPr/>
      <dgm:t>
        <a:bodyPr/>
        <a:lstStyle/>
        <a:p>
          <a:endParaRPr lang="en-US"/>
        </a:p>
      </dgm:t>
    </dgm:pt>
    <dgm:pt modelId="{18A8770A-37FA-495B-B432-9CCB2C34ECD4}" type="sibTrans" cxnId="{EACA82F6-CD83-4507-8D91-5920EEA32103}">
      <dgm:prSet/>
      <dgm:spPr/>
      <dgm:t>
        <a:bodyPr/>
        <a:lstStyle/>
        <a:p>
          <a:endParaRPr lang="en-US"/>
        </a:p>
      </dgm:t>
    </dgm:pt>
    <dgm:pt modelId="{5BFCF752-8B7C-4961-ABB1-F6DC8C7E5360}">
      <dgm:prSet custT="1"/>
      <dgm:spPr/>
      <dgm:t>
        <a:bodyPr/>
        <a:lstStyle/>
        <a:p>
          <a:r>
            <a:rPr lang="en-US" sz="1350" dirty="0" smtClean="0"/>
            <a:t>Higher Ed excluded</a:t>
          </a:r>
          <a:endParaRPr lang="en-US" sz="1350" dirty="0"/>
        </a:p>
      </dgm:t>
    </dgm:pt>
    <dgm:pt modelId="{8B83AAF2-D46B-42AF-9A6F-848B6B7E879E}" type="parTrans" cxnId="{B3547B39-26BE-49AA-880E-12D7B2320CF1}">
      <dgm:prSet/>
      <dgm:spPr/>
      <dgm:t>
        <a:bodyPr/>
        <a:lstStyle/>
        <a:p>
          <a:endParaRPr lang="en-US"/>
        </a:p>
      </dgm:t>
    </dgm:pt>
    <dgm:pt modelId="{A77CA883-8B01-4BA8-A53D-8A18156CD922}" type="sibTrans" cxnId="{B3547B39-26BE-49AA-880E-12D7B2320CF1}">
      <dgm:prSet/>
      <dgm:spPr/>
      <dgm:t>
        <a:bodyPr/>
        <a:lstStyle/>
        <a:p>
          <a:endParaRPr lang="en-US"/>
        </a:p>
      </dgm:t>
    </dgm:pt>
    <dgm:pt modelId="{3B81CD47-26CD-4959-B537-D57955D04ABC}">
      <dgm:prSet custT="1"/>
      <dgm:spPr/>
      <dgm:t>
        <a:bodyPr/>
        <a:lstStyle/>
        <a:p>
          <a:r>
            <a:rPr lang="en-US" sz="1350" dirty="0" smtClean="0"/>
            <a:t>Documents single 0365 tenant decision/direction </a:t>
          </a:r>
          <a:endParaRPr lang="en-US" sz="1350" dirty="0"/>
        </a:p>
      </dgm:t>
    </dgm:pt>
    <dgm:pt modelId="{CC5B5FC5-37FA-4E58-BAC6-62FD628259CB}" type="parTrans" cxnId="{ED7AE295-1749-4636-8573-F629032C613C}">
      <dgm:prSet/>
      <dgm:spPr/>
      <dgm:t>
        <a:bodyPr/>
        <a:lstStyle/>
        <a:p>
          <a:endParaRPr lang="en-US"/>
        </a:p>
      </dgm:t>
    </dgm:pt>
    <dgm:pt modelId="{A42410ED-4219-4AD4-AE14-07642B12714B}" type="sibTrans" cxnId="{ED7AE295-1749-4636-8573-F629032C613C}">
      <dgm:prSet/>
      <dgm:spPr/>
      <dgm:t>
        <a:bodyPr/>
        <a:lstStyle/>
        <a:p>
          <a:endParaRPr lang="en-US"/>
        </a:p>
      </dgm:t>
    </dgm:pt>
    <dgm:pt modelId="{767E5C82-0ECE-4011-8500-1CA6E09BF60F}">
      <dgm:prSet custT="1"/>
      <dgm:spPr/>
      <dgm:t>
        <a:bodyPr/>
        <a:lstStyle/>
        <a:p>
          <a:r>
            <a:rPr lang="en-US" sz="1350" dirty="0" smtClean="0"/>
            <a:t>Leverage central services</a:t>
          </a:r>
          <a:endParaRPr lang="en-US" sz="1350" dirty="0"/>
        </a:p>
      </dgm:t>
    </dgm:pt>
    <dgm:pt modelId="{C97C4545-2C40-4678-BAA6-8E6D9523CB6D}" type="parTrans" cxnId="{4C501A06-707D-4EFF-8FA0-B8013E145414}">
      <dgm:prSet/>
      <dgm:spPr/>
      <dgm:t>
        <a:bodyPr/>
        <a:lstStyle/>
        <a:p>
          <a:endParaRPr lang="en-US"/>
        </a:p>
      </dgm:t>
    </dgm:pt>
    <dgm:pt modelId="{9FA8D2A0-6727-4E6D-852E-3B07B3F0BE21}" type="sibTrans" cxnId="{4C501A06-707D-4EFF-8FA0-B8013E145414}">
      <dgm:prSet/>
      <dgm:spPr/>
      <dgm:t>
        <a:bodyPr/>
        <a:lstStyle/>
        <a:p>
          <a:endParaRPr lang="en-US"/>
        </a:p>
      </dgm:t>
    </dgm:pt>
    <dgm:pt modelId="{E55F7E20-37FD-4627-A5C3-91DD4BD75C48}">
      <dgm:prSet custT="1"/>
      <dgm:spPr/>
      <dgm:t>
        <a:bodyPr/>
        <a:lstStyle/>
        <a:p>
          <a:r>
            <a:rPr lang="en-US" sz="1350" dirty="0" smtClean="0"/>
            <a:t>% agencies using EAD</a:t>
          </a:r>
          <a:endParaRPr lang="en-US" sz="1350" dirty="0"/>
        </a:p>
      </dgm:t>
    </dgm:pt>
    <dgm:pt modelId="{FAFE0EE2-6091-4303-8F57-357C579ADD63}" type="parTrans" cxnId="{A71F1F0B-BC18-4540-968C-77B1E76DE30F}">
      <dgm:prSet/>
      <dgm:spPr/>
      <dgm:t>
        <a:bodyPr/>
        <a:lstStyle/>
        <a:p>
          <a:endParaRPr lang="en-US"/>
        </a:p>
      </dgm:t>
    </dgm:pt>
    <dgm:pt modelId="{352E81B7-75A5-47DA-A01F-503A6661AB00}" type="sibTrans" cxnId="{A71F1F0B-BC18-4540-968C-77B1E76DE30F}">
      <dgm:prSet/>
      <dgm:spPr/>
      <dgm:t>
        <a:bodyPr/>
        <a:lstStyle/>
        <a:p>
          <a:endParaRPr lang="en-US"/>
        </a:p>
      </dgm:t>
    </dgm:pt>
    <dgm:pt modelId="{15EBD77B-AE23-4AAB-99E4-A9C557F98166}">
      <dgm:prSet custT="1"/>
      <dgm:spPr/>
      <dgm:t>
        <a:bodyPr/>
        <a:lstStyle/>
        <a:p>
          <a:r>
            <a:rPr lang="en-US" sz="1350" dirty="0" smtClean="0"/>
            <a:t>% agencies in enterprise tenant</a:t>
          </a:r>
          <a:endParaRPr lang="en-US" sz="1350" dirty="0"/>
        </a:p>
      </dgm:t>
    </dgm:pt>
    <dgm:pt modelId="{7DB100B8-3385-4FF3-9988-E1426D9DAD8F}" type="parTrans" cxnId="{9F87BCD7-EBAA-4450-9852-8DABEEA67C16}">
      <dgm:prSet/>
      <dgm:spPr/>
      <dgm:t>
        <a:bodyPr/>
        <a:lstStyle/>
        <a:p>
          <a:endParaRPr lang="en-US"/>
        </a:p>
      </dgm:t>
    </dgm:pt>
    <dgm:pt modelId="{0C705946-07A4-48A1-9D7F-E0395CD5DF83}" type="sibTrans" cxnId="{9F87BCD7-EBAA-4450-9852-8DABEEA67C16}">
      <dgm:prSet/>
      <dgm:spPr/>
      <dgm:t>
        <a:bodyPr/>
        <a:lstStyle/>
        <a:p>
          <a:endParaRPr lang="en-US"/>
        </a:p>
      </dgm:t>
    </dgm:pt>
    <dgm:pt modelId="{79B3A3AD-B2D0-41BA-A92C-D2C6D88B9C67}" type="pres">
      <dgm:prSet presAssocID="{5AAB68F8-7B56-4A59-BD25-CAC7E0003F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5F836-409D-451D-B7EF-D83D81A28D1E}" type="pres">
      <dgm:prSet presAssocID="{68891711-F088-4C82-BC27-F530033F172F}" presName="composite" presStyleCnt="0"/>
      <dgm:spPr/>
    </dgm:pt>
    <dgm:pt modelId="{675556DC-A724-44F1-8DAE-91F20A979683}" type="pres">
      <dgm:prSet presAssocID="{68891711-F088-4C82-BC27-F530033F172F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526A5-6E34-4F8C-A70C-7B87BBB0C112}" type="pres">
      <dgm:prSet presAssocID="{68891711-F088-4C82-BC27-F530033F172F}" presName="rect2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D1C1671-D4E1-4E90-AE4B-79B55C68157C}" type="pres">
      <dgm:prSet presAssocID="{7693C032-3FD6-4FE0-A150-3110113B836F}" presName="sibTrans" presStyleCnt="0"/>
      <dgm:spPr/>
    </dgm:pt>
    <dgm:pt modelId="{F63962C2-0218-42E1-8B2C-8C2F57EBF6BB}" type="pres">
      <dgm:prSet presAssocID="{D7600411-1B0C-4827-BB9E-2EA89E407D0B}" presName="composite" presStyleCnt="0"/>
      <dgm:spPr/>
    </dgm:pt>
    <dgm:pt modelId="{90D5B356-485A-4EE7-910D-172D39C849DB}" type="pres">
      <dgm:prSet presAssocID="{D7600411-1B0C-4827-BB9E-2EA89E407D0B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45FAE-312E-46A8-949F-4D58CDFD7081}" type="pres">
      <dgm:prSet presAssocID="{D7600411-1B0C-4827-BB9E-2EA89E407D0B}" presName="rect2" presStyleLbl="fgImgPlace1" presStyleIdx="1" presStyleCnt="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146845E-483D-4780-A85D-025B15F4E003}" type="pres">
      <dgm:prSet presAssocID="{0BA0C916-4F5C-4B40-8AE7-200DD3A8088E}" presName="sibTrans" presStyleCnt="0"/>
      <dgm:spPr/>
    </dgm:pt>
    <dgm:pt modelId="{0CE7DFBF-BB20-4B4E-A588-A5EC1480C389}" type="pres">
      <dgm:prSet presAssocID="{8784F7D6-D6EF-45E8-8BC4-3D9814A9789C}" presName="composite" presStyleCnt="0"/>
      <dgm:spPr/>
    </dgm:pt>
    <dgm:pt modelId="{9D83AC4C-D4BA-451E-9F88-3B86A4FB569A}" type="pres">
      <dgm:prSet presAssocID="{8784F7D6-D6EF-45E8-8BC4-3D9814A9789C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8292A-DA55-4675-A9EC-458DBBD6517D}" type="pres">
      <dgm:prSet presAssocID="{8784F7D6-D6EF-45E8-8BC4-3D9814A9789C}" presName="rect2" presStyleLbl="fg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EB61FDA-F358-4551-8E32-40B00F084E2E}" type="pres">
      <dgm:prSet presAssocID="{4499AAA8-ECDA-4CA9-89B1-E2A7A7833AC4}" presName="sibTrans" presStyleCnt="0"/>
      <dgm:spPr/>
    </dgm:pt>
    <dgm:pt modelId="{E179F599-2F86-418B-89ED-B39DDFBD2145}" type="pres">
      <dgm:prSet presAssocID="{73770E9A-4A3F-4A75-96CA-D6C81CDA89F0}" presName="composite" presStyleCnt="0"/>
      <dgm:spPr/>
    </dgm:pt>
    <dgm:pt modelId="{C0EFB471-868A-458C-9414-5CF1E73456F4}" type="pres">
      <dgm:prSet presAssocID="{73770E9A-4A3F-4A75-96CA-D6C81CDA89F0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D3B8B-FBE6-4886-AE67-E54E2E8B40AE}" type="pres">
      <dgm:prSet presAssocID="{73770E9A-4A3F-4A75-96CA-D6C81CDA89F0}" presName="rect2" presStyleLbl="fgImgPlac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DF5B41F-ABC9-46BA-9A9E-DAE3B6D7BCCC}" type="pres">
      <dgm:prSet presAssocID="{DBC4BFD5-162F-45CF-BDFE-D44519481BF7}" presName="sibTrans" presStyleCnt="0"/>
      <dgm:spPr/>
    </dgm:pt>
    <dgm:pt modelId="{5DE12C7F-35CF-4E43-B197-B67B469D008C}" type="pres">
      <dgm:prSet presAssocID="{68AEB82E-1C90-4DA5-98B6-F4DBFC704EE1}" presName="composite" presStyleCnt="0"/>
      <dgm:spPr/>
    </dgm:pt>
    <dgm:pt modelId="{F8626995-4403-4C8C-BB7C-630B1CCE0855}" type="pres">
      <dgm:prSet presAssocID="{68AEB82E-1C90-4DA5-98B6-F4DBFC704EE1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AD3EC-F62F-4169-86FB-7E040DDD2558}" type="pres">
      <dgm:prSet presAssocID="{68AEB82E-1C90-4DA5-98B6-F4DBFC704EE1}" presName="rect2" presStyleLbl="fg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F599620-314E-4DDD-8B4E-EE25E390BC38}" type="pres">
      <dgm:prSet presAssocID="{1C9A0A09-D128-490F-ACF2-B31A28A0D257}" presName="sibTrans" presStyleCnt="0"/>
      <dgm:spPr/>
    </dgm:pt>
    <dgm:pt modelId="{082872E3-AEFF-4E27-A044-528555F5D4FD}" type="pres">
      <dgm:prSet presAssocID="{B93BF433-EE36-4902-A276-0E5908CB0C10}" presName="composite" presStyleCnt="0"/>
      <dgm:spPr/>
    </dgm:pt>
    <dgm:pt modelId="{2EE7EC48-C4AF-41FC-90F8-AC3AABC709DB}" type="pres">
      <dgm:prSet presAssocID="{B93BF433-EE36-4902-A276-0E5908CB0C10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386D5-AE13-43DB-BA39-AA80FF419EAD}" type="pres">
      <dgm:prSet presAssocID="{B93BF433-EE36-4902-A276-0E5908CB0C10}" presName="rect2" presStyleLbl="f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E64D5F53-9AFE-4046-BF27-57003BB042A6}" type="presOf" srcId="{EAEC4086-49CE-49F6-97F8-FC2797EF3A5B}" destId="{90D5B356-485A-4EE7-910D-172D39C849DB}" srcOrd="0" destOrd="3" presId="urn:microsoft.com/office/officeart/2008/layout/PictureStrips"/>
    <dgm:cxn modelId="{17B8A932-FF70-4782-8581-9F8E77E9BD13}" srcId="{68891711-F088-4C82-BC27-F530033F172F}" destId="{E54733F9-A704-4C96-AAA5-6B770502006C}" srcOrd="0" destOrd="0" parTransId="{1AB40CAE-CB83-44A9-9F28-8EACED58B369}" sibTransId="{F11AB881-860D-402A-AA6C-A17D82CE8FC7}"/>
    <dgm:cxn modelId="{3F019E31-2D4E-468E-B056-84E0EE61C1B6}" type="presOf" srcId="{1F49039C-3B18-4FF0-94C0-3BFA191870DB}" destId="{2EE7EC48-C4AF-41FC-90F8-AC3AABC709DB}" srcOrd="0" destOrd="1" presId="urn:microsoft.com/office/officeart/2008/layout/PictureStrips"/>
    <dgm:cxn modelId="{544A1DDC-CE76-4FFF-9064-6501F149CD30}" type="presOf" srcId="{767E5C82-0ECE-4011-8500-1CA6E09BF60F}" destId="{C0EFB471-868A-458C-9414-5CF1E73456F4}" srcOrd="0" destOrd="2" presId="urn:microsoft.com/office/officeart/2008/layout/PictureStrips"/>
    <dgm:cxn modelId="{138CD8D7-B715-4FD7-AB56-CA4FDB75C533}" srcId="{5AAB68F8-7B56-4A59-BD25-CAC7E0003F3C}" destId="{73770E9A-4A3F-4A75-96CA-D6C81CDA89F0}" srcOrd="3" destOrd="0" parTransId="{A5B6333D-5592-4C49-A03A-B24493F93A71}" sibTransId="{DBC4BFD5-162F-45CF-BDFE-D44519481BF7}"/>
    <dgm:cxn modelId="{3224DEEF-9482-4BD1-A135-7756F0BD23E4}" type="presOf" srcId="{5BFCF752-8B7C-4961-ABB1-F6DC8C7E5360}" destId="{F8626995-4403-4C8C-BB7C-630B1CCE0855}" srcOrd="0" destOrd="2" presId="urn:microsoft.com/office/officeart/2008/layout/PictureStrips"/>
    <dgm:cxn modelId="{0A443303-8679-46D0-AB28-F50715F7CE11}" srcId="{73770E9A-4A3F-4A75-96CA-D6C81CDA89F0}" destId="{02CC9098-53C8-4CC5-85C9-E58DC62C51D9}" srcOrd="0" destOrd="0" parTransId="{D16F62C0-E544-409F-9EAE-93EE9EC8BAC8}" sibTransId="{274E93DE-A8A0-4DCD-BF5B-C52E2FD4E63B}"/>
    <dgm:cxn modelId="{9E31F525-65C2-49CF-B1F9-80AE1F50376C}" srcId="{68AEB82E-1C90-4DA5-98B6-F4DBFC704EE1}" destId="{AE43625A-BDBD-42BF-8047-5FC908AF99FD}" srcOrd="0" destOrd="0" parTransId="{6F3F13F2-E60E-4680-B47C-C0CD297B4721}" sibTransId="{3A47651C-7B86-4874-AD21-DD841404B2D9}"/>
    <dgm:cxn modelId="{947AD76A-4408-4BB6-81A9-8D3167DE704B}" srcId="{5AAB68F8-7B56-4A59-BD25-CAC7E0003F3C}" destId="{D7600411-1B0C-4827-BB9E-2EA89E407D0B}" srcOrd="1" destOrd="0" parTransId="{41C69898-108E-42A2-8CF5-6FF5FBAFEB09}" sibTransId="{0BA0C916-4F5C-4B40-8AE7-200DD3A8088E}"/>
    <dgm:cxn modelId="{D2C2ABE5-6455-47E0-9E36-03680CD15F0D}" type="presOf" srcId="{D7600411-1B0C-4827-BB9E-2EA89E407D0B}" destId="{90D5B356-485A-4EE7-910D-172D39C849DB}" srcOrd="0" destOrd="0" presId="urn:microsoft.com/office/officeart/2008/layout/PictureStrips"/>
    <dgm:cxn modelId="{AE84B034-35B8-4D50-8F27-7067E3C683C3}" type="presOf" srcId="{73770E9A-4A3F-4A75-96CA-D6C81CDA89F0}" destId="{C0EFB471-868A-458C-9414-5CF1E73456F4}" srcOrd="0" destOrd="0" presId="urn:microsoft.com/office/officeart/2008/layout/PictureStrips"/>
    <dgm:cxn modelId="{983FD4BF-4A07-4B7D-BE68-8D1E5C7FCAA0}" srcId="{D7600411-1B0C-4827-BB9E-2EA89E407D0B}" destId="{F05918DF-3990-442A-9494-8B2EF3CA622A}" srcOrd="3" destOrd="0" parTransId="{0DE10399-B53C-4C4F-B76E-DE501763D6B1}" sibTransId="{91C355BB-20E6-43B2-829F-14E30F93D3DC}"/>
    <dgm:cxn modelId="{F5A55206-ABA5-40EA-8BF1-3A6AEAFD844A}" srcId="{5AAB68F8-7B56-4A59-BD25-CAC7E0003F3C}" destId="{68AEB82E-1C90-4DA5-98B6-F4DBFC704EE1}" srcOrd="4" destOrd="0" parTransId="{F8A2DB68-9A36-4BCD-A388-3119197FA38A}" sibTransId="{1C9A0A09-D128-490F-ACF2-B31A28A0D257}"/>
    <dgm:cxn modelId="{9A26D367-C434-4F3A-9B90-FB48A13F760F}" type="presOf" srcId="{AE43625A-BDBD-42BF-8047-5FC908AF99FD}" destId="{F8626995-4403-4C8C-BB7C-630B1CCE0855}" srcOrd="0" destOrd="1" presId="urn:microsoft.com/office/officeart/2008/layout/PictureStrips"/>
    <dgm:cxn modelId="{D7F6E4CA-D537-415D-8883-265890DA6BD1}" type="presOf" srcId="{B93BF433-EE36-4902-A276-0E5908CB0C10}" destId="{2EE7EC48-C4AF-41FC-90F8-AC3AABC709DB}" srcOrd="0" destOrd="0" presId="urn:microsoft.com/office/officeart/2008/layout/PictureStrips"/>
    <dgm:cxn modelId="{57DED5FA-1602-4C1A-9132-6E3FD0475033}" type="presOf" srcId="{15EBD77B-AE23-4AAB-99E4-A9C557F98166}" destId="{2EE7EC48-C4AF-41FC-90F8-AC3AABC709DB}" srcOrd="0" destOrd="3" presId="urn:microsoft.com/office/officeart/2008/layout/PictureStrips"/>
    <dgm:cxn modelId="{4C501A06-707D-4EFF-8FA0-B8013E145414}" srcId="{73770E9A-4A3F-4A75-96CA-D6C81CDA89F0}" destId="{767E5C82-0ECE-4011-8500-1CA6E09BF60F}" srcOrd="1" destOrd="0" parTransId="{C97C4545-2C40-4678-BAA6-8E6D9523CB6D}" sibTransId="{9FA8D2A0-6727-4E6D-852E-3B07B3F0BE21}"/>
    <dgm:cxn modelId="{B3547B39-26BE-49AA-880E-12D7B2320CF1}" srcId="{68AEB82E-1C90-4DA5-98B6-F4DBFC704EE1}" destId="{5BFCF752-8B7C-4961-ABB1-F6DC8C7E5360}" srcOrd="1" destOrd="0" parTransId="{8B83AAF2-D46B-42AF-9A6F-848B6B7E879E}" sibTransId="{A77CA883-8B01-4BA8-A53D-8A18156CD922}"/>
    <dgm:cxn modelId="{23233FCC-CD6A-497B-9724-0B6B8E188D85}" type="presOf" srcId="{3B81CD47-26CD-4959-B537-D57955D04ABC}" destId="{F8626995-4403-4C8C-BB7C-630B1CCE0855}" srcOrd="0" destOrd="3" presId="urn:microsoft.com/office/officeart/2008/layout/PictureStrips"/>
    <dgm:cxn modelId="{290AA833-233B-43D4-B661-5B015157CB7B}" srcId="{5AAB68F8-7B56-4A59-BD25-CAC7E0003F3C}" destId="{B93BF433-EE36-4902-A276-0E5908CB0C10}" srcOrd="5" destOrd="0" parTransId="{154229AE-F454-4889-8A4D-D78A242AFEBF}" sibTransId="{D39B547F-CFAC-4A17-8291-D8D48A03B64F}"/>
    <dgm:cxn modelId="{FACE610A-CE23-462D-9CA5-A59C2A80C5B5}" srcId="{D7600411-1B0C-4827-BB9E-2EA89E407D0B}" destId="{8F757274-CF56-4E18-9182-17597906D799}" srcOrd="1" destOrd="0" parTransId="{B80A7148-20E5-4065-A229-4AC08440ABCC}" sibTransId="{AD7B84C1-0303-4ECB-82E9-C483A1D14EDF}"/>
    <dgm:cxn modelId="{FB3E10E0-E925-4C1F-B0BE-C0687C8C3C5D}" type="presOf" srcId="{8784F7D6-D6EF-45E8-8BC4-3D9814A9789C}" destId="{9D83AC4C-D4BA-451E-9F88-3B86A4FB569A}" srcOrd="0" destOrd="0" presId="urn:microsoft.com/office/officeart/2008/layout/PictureStrips"/>
    <dgm:cxn modelId="{4C71F6C3-1264-430F-B029-3E6E1ABEDDA8}" type="presOf" srcId="{E55F7E20-37FD-4627-A5C3-91DD4BD75C48}" destId="{2EE7EC48-C4AF-41FC-90F8-AC3AABC709DB}" srcOrd="0" destOrd="2" presId="urn:microsoft.com/office/officeart/2008/layout/PictureStrips"/>
    <dgm:cxn modelId="{CD08D90F-B829-46A0-B619-918DA98B2955}" srcId="{B93BF433-EE36-4902-A276-0E5908CB0C10}" destId="{1F49039C-3B18-4FF0-94C0-3BFA191870DB}" srcOrd="0" destOrd="0" parTransId="{8AED6C11-038F-4390-8490-0BA8DB38EE5F}" sibTransId="{3242AABD-2188-43A0-91A2-42B85757FB4A}"/>
    <dgm:cxn modelId="{04291148-130D-4C14-9808-3E3C7833CB88}" srcId="{5AAB68F8-7B56-4A59-BD25-CAC7E0003F3C}" destId="{8784F7D6-D6EF-45E8-8BC4-3D9814A9789C}" srcOrd="2" destOrd="0" parTransId="{8BCE1B9C-0577-446B-9E44-0902EC485CCB}" sibTransId="{4499AAA8-ECDA-4CA9-89B1-E2A7A7833AC4}"/>
    <dgm:cxn modelId="{964694DA-7533-404D-B971-AEC459B29A39}" srcId="{5AAB68F8-7B56-4A59-BD25-CAC7E0003F3C}" destId="{68891711-F088-4C82-BC27-F530033F172F}" srcOrd="0" destOrd="0" parTransId="{68F69122-EF76-400C-8E19-5CF1726FAC2C}" sibTransId="{7693C032-3FD6-4FE0-A150-3110113B836F}"/>
    <dgm:cxn modelId="{A71F1F0B-BC18-4540-968C-77B1E76DE30F}" srcId="{B93BF433-EE36-4902-A276-0E5908CB0C10}" destId="{E55F7E20-37FD-4627-A5C3-91DD4BD75C48}" srcOrd="1" destOrd="0" parTransId="{FAFE0EE2-6091-4303-8F57-357C579ADD63}" sibTransId="{352E81B7-75A5-47DA-A01F-503A6661AB00}"/>
    <dgm:cxn modelId="{9F87BCD7-EBAA-4450-9852-8DABEEA67C16}" srcId="{B93BF433-EE36-4902-A276-0E5908CB0C10}" destId="{15EBD77B-AE23-4AAB-99E4-A9C557F98166}" srcOrd="2" destOrd="0" parTransId="{7DB100B8-3385-4FF3-9988-E1426D9DAD8F}" sibTransId="{0C705946-07A4-48A1-9D7F-E0395CD5DF83}"/>
    <dgm:cxn modelId="{FFD364D0-573C-41C5-8430-E3560CA13E12}" srcId="{D7600411-1B0C-4827-BB9E-2EA89E407D0B}" destId="{38505144-77D5-449D-954E-91BA52BB37F7}" srcOrd="0" destOrd="0" parTransId="{570F617D-51A8-49A6-89C6-D5057FA89E9B}" sibTransId="{3C4E4922-78B5-4BC1-93EB-8EFA3F2D151E}"/>
    <dgm:cxn modelId="{ED7AE295-1749-4636-8573-F629032C613C}" srcId="{68AEB82E-1C90-4DA5-98B6-F4DBFC704EE1}" destId="{3B81CD47-26CD-4959-B537-D57955D04ABC}" srcOrd="2" destOrd="0" parTransId="{CC5B5FC5-37FA-4E58-BAC6-62FD628259CB}" sibTransId="{A42410ED-4219-4AD4-AE14-07642B12714B}"/>
    <dgm:cxn modelId="{2C783E1D-F1C2-4B88-AD40-E4B254DA2695}" type="presOf" srcId="{68AEB82E-1C90-4DA5-98B6-F4DBFC704EE1}" destId="{F8626995-4403-4C8C-BB7C-630B1CCE0855}" srcOrd="0" destOrd="0" presId="urn:microsoft.com/office/officeart/2008/layout/PictureStrips"/>
    <dgm:cxn modelId="{DD0A7FDC-E688-48C7-9819-5AFEFA450FF8}" type="presOf" srcId="{F05918DF-3990-442A-9494-8B2EF3CA622A}" destId="{90D5B356-485A-4EE7-910D-172D39C849DB}" srcOrd="0" destOrd="4" presId="urn:microsoft.com/office/officeart/2008/layout/PictureStrips"/>
    <dgm:cxn modelId="{38BF30C3-0497-44DF-958C-3EC635113940}" type="presOf" srcId="{5AAB68F8-7B56-4A59-BD25-CAC7E0003F3C}" destId="{79B3A3AD-B2D0-41BA-A92C-D2C6D88B9C67}" srcOrd="0" destOrd="0" presId="urn:microsoft.com/office/officeart/2008/layout/PictureStrips"/>
    <dgm:cxn modelId="{DE16ECE9-383B-4D03-BB20-A029CF6FFC2B}" type="presOf" srcId="{38505144-77D5-449D-954E-91BA52BB37F7}" destId="{90D5B356-485A-4EE7-910D-172D39C849DB}" srcOrd="0" destOrd="1" presId="urn:microsoft.com/office/officeart/2008/layout/PictureStrips"/>
    <dgm:cxn modelId="{B7ACBDE7-4963-41DB-B47C-6899135F5B48}" type="presOf" srcId="{02CC9098-53C8-4CC5-85C9-E58DC62C51D9}" destId="{C0EFB471-868A-458C-9414-5CF1E73456F4}" srcOrd="0" destOrd="1" presId="urn:microsoft.com/office/officeart/2008/layout/PictureStrips"/>
    <dgm:cxn modelId="{536DE123-F0A2-4969-90C1-D8A01007C9B1}" type="presOf" srcId="{68891711-F088-4C82-BC27-F530033F172F}" destId="{675556DC-A724-44F1-8DAE-91F20A979683}" srcOrd="0" destOrd="0" presId="urn:microsoft.com/office/officeart/2008/layout/PictureStrips"/>
    <dgm:cxn modelId="{25507E32-7579-4C76-AE4D-01D49D76EE08}" type="presOf" srcId="{E54733F9-A704-4C96-AAA5-6B770502006C}" destId="{675556DC-A724-44F1-8DAE-91F20A979683}" srcOrd="0" destOrd="1" presId="urn:microsoft.com/office/officeart/2008/layout/PictureStrips"/>
    <dgm:cxn modelId="{EACA82F6-CD83-4507-8D91-5920EEA32103}" srcId="{D7600411-1B0C-4827-BB9E-2EA89E407D0B}" destId="{EAEC4086-49CE-49F6-97F8-FC2797EF3A5B}" srcOrd="2" destOrd="0" parTransId="{0B9F16B2-6C91-4ADA-A2B1-BFD841D23CDC}" sibTransId="{18A8770A-37FA-495B-B432-9CCB2C34ECD4}"/>
    <dgm:cxn modelId="{39BF3351-8305-461A-BBE0-241658B1DED1}" type="presOf" srcId="{8F757274-CF56-4E18-9182-17597906D799}" destId="{90D5B356-485A-4EE7-910D-172D39C849DB}" srcOrd="0" destOrd="2" presId="urn:microsoft.com/office/officeart/2008/layout/PictureStrips"/>
    <dgm:cxn modelId="{839CD74A-7D3C-4C2F-B18C-DD75ABADF2BC}" type="presParOf" srcId="{79B3A3AD-B2D0-41BA-A92C-D2C6D88B9C67}" destId="{C285F836-409D-451D-B7EF-D83D81A28D1E}" srcOrd="0" destOrd="0" presId="urn:microsoft.com/office/officeart/2008/layout/PictureStrips"/>
    <dgm:cxn modelId="{33B6F089-DC13-47E0-A9D7-B9E9AAC9B5E6}" type="presParOf" srcId="{C285F836-409D-451D-B7EF-D83D81A28D1E}" destId="{675556DC-A724-44F1-8DAE-91F20A979683}" srcOrd="0" destOrd="0" presId="urn:microsoft.com/office/officeart/2008/layout/PictureStrips"/>
    <dgm:cxn modelId="{E4094121-208A-4DC9-83A3-5BB79418CE59}" type="presParOf" srcId="{C285F836-409D-451D-B7EF-D83D81A28D1E}" destId="{D23526A5-6E34-4F8C-A70C-7B87BBB0C112}" srcOrd="1" destOrd="0" presId="urn:microsoft.com/office/officeart/2008/layout/PictureStrips"/>
    <dgm:cxn modelId="{EC653ECF-EB13-4FD5-B3E7-B3E332B5495D}" type="presParOf" srcId="{79B3A3AD-B2D0-41BA-A92C-D2C6D88B9C67}" destId="{2D1C1671-D4E1-4E90-AE4B-79B55C68157C}" srcOrd="1" destOrd="0" presId="urn:microsoft.com/office/officeart/2008/layout/PictureStrips"/>
    <dgm:cxn modelId="{85229738-7FB1-4B50-B947-71A7D91AE874}" type="presParOf" srcId="{79B3A3AD-B2D0-41BA-A92C-D2C6D88B9C67}" destId="{F63962C2-0218-42E1-8B2C-8C2F57EBF6BB}" srcOrd="2" destOrd="0" presId="urn:microsoft.com/office/officeart/2008/layout/PictureStrips"/>
    <dgm:cxn modelId="{79956FF5-C2B9-4205-BEAD-309C46F6A984}" type="presParOf" srcId="{F63962C2-0218-42E1-8B2C-8C2F57EBF6BB}" destId="{90D5B356-485A-4EE7-910D-172D39C849DB}" srcOrd="0" destOrd="0" presId="urn:microsoft.com/office/officeart/2008/layout/PictureStrips"/>
    <dgm:cxn modelId="{67F0C840-BA47-438E-B524-BE06F392CD6D}" type="presParOf" srcId="{F63962C2-0218-42E1-8B2C-8C2F57EBF6BB}" destId="{C7B45FAE-312E-46A8-949F-4D58CDFD7081}" srcOrd="1" destOrd="0" presId="urn:microsoft.com/office/officeart/2008/layout/PictureStrips"/>
    <dgm:cxn modelId="{5CC3BF25-1C3E-448A-ADAE-65FA8DC1FDBB}" type="presParOf" srcId="{79B3A3AD-B2D0-41BA-A92C-D2C6D88B9C67}" destId="{3146845E-483D-4780-A85D-025B15F4E003}" srcOrd="3" destOrd="0" presId="urn:microsoft.com/office/officeart/2008/layout/PictureStrips"/>
    <dgm:cxn modelId="{785F235B-C311-4C39-8997-B3DA47CA9C20}" type="presParOf" srcId="{79B3A3AD-B2D0-41BA-A92C-D2C6D88B9C67}" destId="{0CE7DFBF-BB20-4B4E-A588-A5EC1480C389}" srcOrd="4" destOrd="0" presId="urn:microsoft.com/office/officeart/2008/layout/PictureStrips"/>
    <dgm:cxn modelId="{C4CD77D9-B86C-41AE-A014-00967C628EB8}" type="presParOf" srcId="{0CE7DFBF-BB20-4B4E-A588-A5EC1480C389}" destId="{9D83AC4C-D4BA-451E-9F88-3B86A4FB569A}" srcOrd="0" destOrd="0" presId="urn:microsoft.com/office/officeart/2008/layout/PictureStrips"/>
    <dgm:cxn modelId="{91720F2C-7515-4BDB-AE1C-6CD0C534D0FD}" type="presParOf" srcId="{0CE7DFBF-BB20-4B4E-A588-A5EC1480C389}" destId="{9EA8292A-DA55-4675-A9EC-458DBBD6517D}" srcOrd="1" destOrd="0" presId="urn:microsoft.com/office/officeart/2008/layout/PictureStrips"/>
    <dgm:cxn modelId="{E83E9159-056C-4B7C-91CC-D3D4BC2FEEAE}" type="presParOf" srcId="{79B3A3AD-B2D0-41BA-A92C-D2C6D88B9C67}" destId="{5EB61FDA-F358-4551-8E32-40B00F084E2E}" srcOrd="5" destOrd="0" presId="urn:microsoft.com/office/officeart/2008/layout/PictureStrips"/>
    <dgm:cxn modelId="{966D55EC-F2E6-4001-B44E-4A2148C834A4}" type="presParOf" srcId="{79B3A3AD-B2D0-41BA-A92C-D2C6D88B9C67}" destId="{E179F599-2F86-418B-89ED-B39DDFBD2145}" srcOrd="6" destOrd="0" presId="urn:microsoft.com/office/officeart/2008/layout/PictureStrips"/>
    <dgm:cxn modelId="{8F9ACF12-CC37-4E72-9190-63A42BBD8626}" type="presParOf" srcId="{E179F599-2F86-418B-89ED-B39DDFBD2145}" destId="{C0EFB471-868A-458C-9414-5CF1E73456F4}" srcOrd="0" destOrd="0" presId="urn:microsoft.com/office/officeart/2008/layout/PictureStrips"/>
    <dgm:cxn modelId="{4571FB3D-99A2-44EB-A791-B09AB9AAF634}" type="presParOf" srcId="{E179F599-2F86-418B-89ED-B39DDFBD2145}" destId="{FCED3B8B-FBE6-4886-AE67-E54E2E8B40AE}" srcOrd="1" destOrd="0" presId="urn:microsoft.com/office/officeart/2008/layout/PictureStrips"/>
    <dgm:cxn modelId="{9A759791-22D3-4458-A020-F89F03F5270A}" type="presParOf" srcId="{79B3A3AD-B2D0-41BA-A92C-D2C6D88B9C67}" destId="{1DF5B41F-ABC9-46BA-9A9E-DAE3B6D7BCCC}" srcOrd="7" destOrd="0" presId="urn:microsoft.com/office/officeart/2008/layout/PictureStrips"/>
    <dgm:cxn modelId="{127A83F0-7C13-4A46-AFD7-F99EAA0E337A}" type="presParOf" srcId="{79B3A3AD-B2D0-41BA-A92C-D2C6D88B9C67}" destId="{5DE12C7F-35CF-4E43-B197-B67B469D008C}" srcOrd="8" destOrd="0" presId="urn:microsoft.com/office/officeart/2008/layout/PictureStrips"/>
    <dgm:cxn modelId="{758235A7-0873-46C8-83B8-804412CB7CC6}" type="presParOf" srcId="{5DE12C7F-35CF-4E43-B197-B67B469D008C}" destId="{F8626995-4403-4C8C-BB7C-630B1CCE0855}" srcOrd="0" destOrd="0" presId="urn:microsoft.com/office/officeart/2008/layout/PictureStrips"/>
    <dgm:cxn modelId="{3DBE9A56-258A-4D2C-A641-6E76ADA419E6}" type="presParOf" srcId="{5DE12C7F-35CF-4E43-B197-B67B469D008C}" destId="{91FAD3EC-F62F-4169-86FB-7E040DDD2558}" srcOrd="1" destOrd="0" presId="urn:microsoft.com/office/officeart/2008/layout/PictureStrips"/>
    <dgm:cxn modelId="{5BF483C8-2656-428B-A3B6-40B6DBB7A2E3}" type="presParOf" srcId="{79B3A3AD-B2D0-41BA-A92C-D2C6D88B9C67}" destId="{EF599620-314E-4DDD-8B4E-EE25E390BC38}" srcOrd="9" destOrd="0" presId="urn:microsoft.com/office/officeart/2008/layout/PictureStrips"/>
    <dgm:cxn modelId="{A552F258-A78B-4360-B6A8-4E54D07D1893}" type="presParOf" srcId="{79B3A3AD-B2D0-41BA-A92C-D2C6D88B9C67}" destId="{082872E3-AEFF-4E27-A044-528555F5D4FD}" srcOrd="10" destOrd="0" presId="urn:microsoft.com/office/officeart/2008/layout/PictureStrips"/>
    <dgm:cxn modelId="{C2074A8A-2E77-43DA-8CBF-99686688D636}" type="presParOf" srcId="{082872E3-AEFF-4E27-A044-528555F5D4FD}" destId="{2EE7EC48-C4AF-41FC-90F8-AC3AABC709DB}" srcOrd="0" destOrd="0" presId="urn:microsoft.com/office/officeart/2008/layout/PictureStrips"/>
    <dgm:cxn modelId="{76D89249-0C82-4EC8-8176-4314EB14BA86}" type="presParOf" srcId="{082872E3-AEFF-4E27-A044-528555F5D4FD}" destId="{AD0386D5-AE13-43DB-BA39-AA80FF419EA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AAB68F8-7B56-4A59-BD25-CAC7E0003F3C}" type="doc">
      <dgm:prSet loTypeId="urn:microsoft.com/office/officeart/2008/layout/PictureStrips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784F7D6-D6EF-45E8-8BC4-3D9814A9789C}">
      <dgm:prSet phldrT="[Text]" custT="1"/>
      <dgm:spPr/>
      <dgm:t>
        <a:bodyPr/>
        <a:lstStyle/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dirty="0" smtClean="0"/>
            <a:t>Key objectives</a:t>
          </a:r>
          <a:endParaRPr lang="en-US" sz="1700" b="1" dirty="0"/>
        </a:p>
      </dgm:t>
    </dgm:pt>
    <dgm:pt modelId="{8BCE1B9C-0577-446B-9E44-0902EC485CCB}" type="parTrans" cxnId="{04291148-130D-4C14-9808-3E3C7833CB88}">
      <dgm:prSet/>
      <dgm:spPr/>
      <dgm:t>
        <a:bodyPr/>
        <a:lstStyle/>
        <a:p>
          <a:endParaRPr lang="en-US"/>
        </a:p>
      </dgm:t>
    </dgm:pt>
    <dgm:pt modelId="{4499AAA8-ECDA-4CA9-89B1-E2A7A7833AC4}" type="sibTrans" cxnId="{04291148-130D-4C14-9808-3E3C7833CB88}">
      <dgm:prSet/>
      <dgm:spPr/>
      <dgm:t>
        <a:bodyPr/>
        <a:lstStyle/>
        <a:p>
          <a:endParaRPr lang="en-US"/>
        </a:p>
      </dgm:t>
    </dgm:pt>
    <dgm:pt modelId="{73770E9A-4A3F-4A75-96CA-D6C81CDA89F0}">
      <dgm:prSet phldrT="[Text]" custT="1"/>
      <dgm:spPr/>
      <dgm:t>
        <a:bodyPr/>
        <a:lstStyle/>
        <a:p>
          <a:r>
            <a:rPr lang="en-US" sz="1700" b="1" dirty="0" smtClean="0"/>
            <a:t>Strategic alignment</a:t>
          </a:r>
          <a:endParaRPr lang="en-US" sz="1700" b="1" dirty="0"/>
        </a:p>
      </dgm:t>
    </dgm:pt>
    <dgm:pt modelId="{A5B6333D-5592-4C49-A03A-B24493F93A71}" type="parTrans" cxnId="{138CD8D7-B715-4FD7-AB56-CA4FDB75C533}">
      <dgm:prSet/>
      <dgm:spPr/>
      <dgm:t>
        <a:bodyPr/>
        <a:lstStyle/>
        <a:p>
          <a:endParaRPr lang="en-US"/>
        </a:p>
      </dgm:t>
    </dgm:pt>
    <dgm:pt modelId="{DBC4BFD5-162F-45CF-BDFE-D44519481BF7}" type="sibTrans" cxnId="{138CD8D7-B715-4FD7-AB56-CA4FDB75C533}">
      <dgm:prSet/>
      <dgm:spPr/>
      <dgm:t>
        <a:bodyPr/>
        <a:lstStyle/>
        <a:p>
          <a:endParaRPr lang="en-US"/>
        </a:p>
      </dgm:t>
    </dgm:pt>
    <dgm:pt modelId="{38505144-77D5-449D-954E-91BA52BB37F7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Foundation to enterprise approach</a:t>
          </a:r>
          <a:endParaRPr lang="en-US" sz="1350" dirty="0"/>
        </a:p>
      </dgm:t>
    </dgm:pt>
    <dgm:pt modelId="{570F617D-51A8-49A6-89C6-D5057FA89E9B}" type="parTrans" cxnId="{FFD364D0-573C-41C5-8430-E3560CA13E12}">
      <dgm:prSet/>
      <dgm:spPr/>
      <dgm:t>
        <a:bodyPr/>
        <a:lstStyle/>
        <a:p>
          <a:endParaRPr lang="en-US"/>
        </a:p>
      </dgm:t>
    </dgm:pt>
    <dgm:pt modelId="{3C4E4922-78B5-4BC1-93EB-8EFA3F2D151E}" type="sibTrans" cxnId="{FFD364D0-573C-41C5-8430-E3560CA13E12}">
      <dgm:prSet/>
      <dgm:spPr/>
      <dgm:t>
        <a:bodyPr/>
        <a:lstStyle/>
        <a:p>
          <a:endParaRPr lang="en-US"/>
        </a:p>
      </dgm:t>
    </dgm:pt>
    <dgm:pt modelId="{68891711-F088-4C82-BC27-F530033F172F}">
      <dgm:prSet phldrT="[Text]" custT="1"/>
      <dgm:spPr/>
      <dgm:t>
        <a:bodyPr/>
        <a:lstStyle/>
        <a:p>
          <a:r>
            <a:rPr lang="en-US" sz="1700" b="1" dirty="0" smtClean="0"/>
            <a:t>Purpose of action</a:t>
          </a:r>
          <a:endParaRPr lang="en-US" sz="1700" b="1" dirty="0"/>
        </a:p>
      </dgm:t>
    </dgm:pt>
    <dgm:pt modelId="{68F69122-EF76-400C-8E19-5CF1726FAC2C}" type="parTrans" cxnId="{964694DA-7533-404D-B971-AEC459B29A39}">
      <dgm:prSet/>
      <dgm:spPr/>
      <dgm:t>
        <a:bodyPr/>
        <a:lstStyle/>
        <a:p>
          <a:endParaRPr lang="en-US"/>
        </a:p>
      </dgm:t>
    </dgm:pt>
    <dgm:pt modelId="{7693C032-3FD6-4FE0-A150-3110113B836F}" type="sibTrans" cxnId="{964694DA-7533-404D-B971-AEC459B29A39}">
      <dgm:prSet/>
      <dgm:spPr/>
      <dgm:t>
        <a:bodyPr/>
        <a:lstStyle/>
        <a:p>
          <a:endParaRPr lang="en-US"/>
        </a:p>
      </dgm:t>
    </dgm:pt>
    <dgm:pt modelId="{E54733F9-A704-4C96-AAA5-6B770502006C}">
      <dgm:prSet phldrT="[Text]" custT="1"/>
      <dgm:spPr/>
      <dgm:t>
        <a:bodyPr/>
        <a:lstStyle/>
        <a:p>
          <a:r>
            <a:rPr lang="en-US" sz="1400" dirty="0" smtClean="0"/>
            <a:t>Information only.  CIO has approval authority</a:t>
          </a:r>
          <a:endParaRPr lang="en-US" sz="1400" dirty="0"/>
        </a:p>
      </dgm:t>
    </dgm:pt>
    <dgm:pt modelId="{1AB40CAE-CB83-44A9-9F28-8EACED58B369}" type="parTrans" cxnId="{17B8A932-FF70-4782-8581-9F8E77E9BD13}">
      <dgm:prSet/>
      <dgm:spPr/>
      <dgm:t>
        <a:bodyPr/>
        <a:lstStyle/>
        <a:p>
          <a:endParaRPr lang="en-US"/>
        </a:p>
      </dgm:t>
    </dgm:pt>
    <dgm:pt modelId="{F11AB881-860D-402A-AA6C-A17D82CE8FC7}" type="sibTrans" cxnId="{17B8A932-FF70-4782-8581-9F8E77E9BD13}">
      <dgm:prSet/>
      <dgm:spPr/>
      <dgm:t>
        <a:bodyPr/>
        <a:lstStyle/>
        <a:p>
          <a:endParaRPr lang="en-US"/>
        </a:p>
      </dgm:t>
    </dgm:pt>
    <dgm:pt modelId="{70AEC869-D268-4CCA-A4F7-662520062D6B}">
      <dgm:prSet phldrT="[Text]" custT="1"/>
      <dgm:spPr/>
      <dgm:t>
        <a:bodyPr/>
        <a:lstStyle/>
        <a:p>
          <a:pPr marL="114300" lvl="1" indent="0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50" dirty="0" smtClean="0"/>
            <a:t>Create a contiguous block of IP addresses for use by state agencies to reduce complexity and associated cost as well as improve security capabilities</a:t>
          </a:r>
          <a:endParaRPr lang="en-US" sz="1350" dirty="0"/>
        </a:p>
      </dgm:t>
    </dgm:pt>
    <dgm:pt modelId="{9D184083-83E0-4B7D-8DF5-8346578129FC}" type="parTrans" cxnId="{84E845ED-92D5-4618-B7E9-F491B412AA77}">
      <dgm:prSet/>
      <dgm:spPr/>
      <dgm:t>
        <a:bodyPr/>
        <a:lstStyle/>
        <a:p>
          <a:endParaRPr lang="en-US"/>
        </a:p>
      </dgm:t>
    </dgm:pt>
    <dgm:pt modelId="{9CEE3FEC-AE75-4BD8-961C-81E7D1DA4680}" type="sibTrans" cxnId="{84E845ED-92D5-4618-B7E9-F491B412AA77}">
      <dgm:prSet/>
      <dgm:spPr/>
      <dgm:t>
        <a:bodyPr/>
        <a:lstStyle/>
        <a:p>
          <a:endParaRPr lang="en-US"/>
        </a:p>
      </dgm:t>
    </dgm:pt>
    <dgm:pt modelId="{02CC9098-53C8-4CC5-85C9-E58DC62C51D9}">
      <dgm:prSet phldrT="[Text]" custT="1"/>
      <dgm:spPr/>
      <dgm:t>
        <a:bodyPr/>
        <a:lstStyle/>
        <a:p>
          <a:r>
            <a:rPr lang="en-US" sz="1400" dirty="0" smtClean="0"/>
            <a:t>Improve security posture</a:t>
          </a:r>
          <a:endParaRPr lang="en-US" sz="1400" dirty="0"/>
        </a:p>
      </dgm:t>
    </dgm:pt>
    <dgm:pt modelId="{D16F62C0-E544-409F-9EAE-93EE9EC8BAC8}" type="parTrans" cxnId="{0A443303-8679-46D0-AB28-F50715F7CE11}">
      <dgm:prSet/>
      <dgm:spPr/>
      <dgm:t>
        <a:bodyPr/>
        <a:lstStyle/>
        <a:p>
          <a:endParaRPr lang="en-US"/>
        </a:p>
      </dgm:t>
    </dgm:pt>
    <dgm:pt modelId="{274E93DE-A8A0-4DCD-BF5B-C52E2FD4E63B}" type="sibTrans" cxnId="{0A443303-8679-46D0-AB28-F50715F7CE11}">
      <dgm:prSet/>
      <dgm:spPr/>
      <dgm:t>
        <a:bodyPr/>
        <a:lstStyle/>
        <a:p>
          <a:endParaRPr lang="en-US"/>
        </a:p>
      </dgm:t>
    </dgm:pt>
    <dgm:pt modelId="{D7600411-1B0C-4827-BB9E-2EA89E407D0B}">
      <dgm:prSet phldrT="[Text]" custT="1"/>
      <dgm:spPr/>
      <dgm:t>
        <a:bodyPr/>
        <a:lstStyle/>
        <a:p>
          <a:pPr lvl="0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dirty="0" smtClean="0"/>
            <a:t>Business case</a:t>
          </a:r>
          <a:endParaRPr lang="en-US" sz="1700" b="1" dirty="0"/>
        </a:p>
      </dgm:t>
    </dgm:pt>
    <dgm:pt modelId="{0BA0C916-4F5C-4B40-8AE7-200DD3A8088E}" type="sibTrans" cxnId="{947AD76A-4408-4BB6-81A9-8D3167DE704B}">
      <dgm:prSet/>
      <dgm:spPr/>
      <dgm:t>
        <a:bodyPr/>
        <a:lstStyle/>
        <a:p>
          <a:endParaRPr lang="en-US"/>
        </a:p>
      </dgm:t>
    </dgm:pt>
    <dgm:pt modelId="{41C69898-108E-42A2-8CF5-6FF5FBAFEB09}" type="parTrans" cxnId="{947AD76A-4408-4BB6-81A9-8D3167DE704B}">
      <dgm:prSet/>
      <dgm:spPr/>
      <dgm:t>
        <a:bodyPr/>
        <a:lstStyle/>
        <a:p>
          <a:endParaRPr lang="en-US"/>
        </a:p>
      </dgm:t>
    </dgm:pt>
    <dgm:pt modelId="{68AEB82E-1C90-4DA5-98B6-F4DBFC704EE1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en-US" sz="1700" b="1" dirty="0" smtClean="0"/>
            <a:t>Implementation</a:t>
          </a:r>
          <a:endParaRPr lang="en-US" sz="1700" b="1" dirty="0"/>
        </a:p>
      </dgm:t>
    </dgm:pt>
    <dgm:pt modelId="{1C9A0A09-D128-490F-ACF2-B31A28A0D257}" type="sibTrans" cxnId="{F5A55206-ABA5-40EA-8BF1-3A6AEAFD844A}">
      <dgm:prSet/>
      <dgm:spPr/>
      <dgm:t>
        <a:bodyPr/>
        <a:lstStyle/>
        <a:p>
          <a:endParaRPr lang="en-US"/>
        </a:p>
      </dgm:t>
    </dgm:pt>
    <dgm:pt modelId="{F8A2DB68-9A36-4BCD-A388-3119197FA38A}" type="parTrans" cxnId="{F5A55206-ABA5-40EA-8BF1-3A6AEAFD844A}">
      <dgm:prSet/>
      <dgm:spPr/>
      <dgm:t>
        <a:bodyPr/>
        <a:lstStyle/>
        <a:p>
          <a:endParaRPr lang="en-US"/>
        </a:p>
      </dgm:t>
    </dgm:pt>
    <dgm:pt modelId="{AE43625A-BDBD-42BF-8047-5FC908AF99F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1350" dirty="0" smtClean="0"/>
            <a:t>Implements with IPv6 addresses</a:t>
          </a:r>
          <a:endParaRPr lang="en-US" sz="1350" dirty="0"/>
        </a:p>
      </dgm:t>
    </dgm:pt>
    <dgm:pt modelId="{6F3F13F2-E60E-4680-B47C-C0CD297B4721}" type="parTrans" cxnId="{9E31F525-65C2-49CF-B1F9-80AE1F50376C}">
      <dgm:prSet/>
      <dgm:spPr/>
      <dgm:t>
        <a:bodyPr/>
        <a:lstStyle/>
        <a:p>
          <a:endParaRPr lang="en-US"/>
        </a:p>
      </dgm:t>
    </dgm:pt>
    <dgm:pt modelId="{3A47651C-7B86-4874-AD21-DD841404B2D9}" type="sibTrans" cxnId="{9E31F525-65C2-49CF-B1F9-80AE1F50376C}">
      <dgm:prSet/>
      <dgm:spPr/>
      <dgm:t>
        <a:bodyPr/>
        <a:lstStyle/>
        <a:p>
          <a:endParaRPr lang="en-US"/>
        </a:p>
      </dgm:t>
    </dgm:pt>
    <dgm:pt modelId="{B93BF433-EE36-4902-A276-0E5908CB0C10}">
      <dgm:prSet phldrT="[Text]" custT="1"/>
      <dgm:spPr/>
      <dgm:t>
        <a:bodyPr/>
        <a:lstStyle/>
        <a:p>
          <a:r>
            <a:rPr lang="en-US" sz="1700" b="1" dirty="0" smtClean="0"/>
            <a:t>Success criteria</a:t>
          </a:r>
          <a:endParaRPr lang="en-US" sz="1700" b="1" dirty="0"/>
        </a:p>
      </dgm:t>
    </dgm:pt>
    <dgm:pt modelId="{D39B547F-CFAC-4A17-8291-D8D48A03B64F}" type="sibTrans" cxnId="{290AA833-233B-43D4-B661-5B015157CB7B}">
      <dgm:prSet/>
      <dgm:spPr/>
      <dgm:t>
        <a:bodyPr/>
        <a:lstStyle/>
        <a:p>
          <a:endParaRPr lang="en-US"/>
        </a:p>
      </dgm:t>
    </dgm:pt>
    <dgm:pt modelId="{154229AE-F454-4889-8A4D-D78A242AFEBF}" type="parTrans" cxnId="{290AA833-233B-43D4-B661-5B015157CB7B}">
      <dgm:prSet/>
      <dgm:spPr/>
      <dgm:t>
        <a:bodyPr/>
        <a:lstStyle/>
        <a:p>
          <a:endParaRPr lang="en-US"/>
        </a:p>
      </dgm:t>
    </dgm:pt>
    <dgm:pt modelId="{0896BC40-5033-4F93-8DB0-ADD826D74C77}">
      <dgm:prSet phldrT="[Text]" custT="1"/>
      <dgm:spPr/>
      <dgm:t>
        <a:bodyPr/>
        <a:lstStyle/>
        <a:p>
          <a:r>
            <a:rPr lang="en-US" sz="1400" dirty="0" smtClean="0"/>
            <a:t>Operational efficiency</a:t>
          </a:r>
          <a:endParaRPr lang="en-US" sz="1400" dirty="0"/>
        </a:p>
      </dgm:t>
    </dgm:pt>
    <dgm:pt modelId="{D687C18E-B087-4E4B-9BCE-821D5692C63A}" type="parTrans" cxnId="{9CDD5550-9789-43AC-AB83-4791C722AC4D}">
      <dgm:prSet/>
      <dgm:spPr/>
      <dgm:t>
        <a:bodyPr/>
        <a:lstStyle/>
        <a:p>
          <a:endParaRPr lang="en-US"/>
        </a:p>
      </dgm:t>
    </dgm:pt>
    <dgm:pt modelId="{E9083ECD-1DCA-4C8D-A08C-F309DF40041F}" type="sibTrans" cxnId="{9CDD5550-9789-43AC-AB83-4791C722AC4D}">
      <dgm:prSet/>
      <dgm:spPr/>
      <dgm:t>
        <a:bodyPr/>
        <a:lstStyle/>
        <a:p>
          <a:endParaRPr lang="en-US"/>
        </a:p>
      </dgm:t>
    </dgm:pt>
    <dgm:pt modelId="{F05918DF-3990-442A-9494-8B2EF3CA622A}">
      <dgm:prSet custT="1"/>
      <dgm:spPr/>
      <dgm:t>
        <a:bodyPr/>
        <a:lstStyle/>
        <a:p>
          <a:pPr marL="57150" lvl="1" indent="0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US" sz="1100" dirty="0"/>
        </a:p>
      </dgm:t>
    </dgm:pt>
    <dgm:pt modelId="{0DE10399-B53C-4C4F-B76E-DE501763D6B1}" type="parTrans" cxnId="{983FD4BF-4A07-4B7D-BE68-8D1E5C7FCAA0}">
      <dgm:prSet/>
      <dgm:spPr/>
      <dgm:t>
        <a:bodyPr/>
        <a:lstStyle/>
        <a:p>
          <a:endParaRPr lang="en-US"/>
        </a:p>
      </dgm:t>
    </dgm:pt>
    <dgm:pt modelId="{91C355BB-20E6-43B2-829F-14E30F93D3DC}" type="sibTrans" cxnId="{983FD4BF-4A07-4B7D-BE68-8D1E5C7FCAA0}">
      <dgm:prSet/>
      <dgm:spPr/>
      <dgm:t>
        <a:bodyPr/>
        <a:lstStyle/>
        <a:p>
          <a:endParaRPr lang="en-US"/>
        </a:p>
      </dgm:t>
    </dgm:pt>
    <dgm:pt modelId="{152C9EEC-8468-47B6-9C14-2F6F99E27167}">
      <dgm:prSet phldrT="[Text]" custT="1"/>
      <dgm:spPr/>
      <dgm:t>
        <a:bodyPr/>
        <a:lstStyle/>
        <a:p>
          <a:pPr marL="114300" lvl="1" indent="0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1350" dirty="0" smtClean="0"/>
            <a:t>K-20 Network excluded</a:t>
          </a:r>
          <a:endParaRPr lang="en-US" sz="1350" dirty="0"/>
        </a:p>
      </dgm:t>
    </dgm:pt>
    <dgm:pt modelId="{60C090B1-4CA9-483B-B940-9578AF3328CD}" type="parTrans" cxnId="{F54EFAEB-8549-44F5-A355-321B56EFBD71}">
      <dgm:prSet/>
      <dgm:spPr/>
    </dgm:pt>
    <dgm:pt modelId="{CCDF313D-40E5-4E65-B956-B9FD2E03D053}" type="sibTrans" cxnId="{F54EFAEB-8549-44F5-A355-321B56EFBD71}">
      <dgm:prSet/>
      <dgm:spPr/>
    </dgm:pt>
    <dgm:pt modelId="{1F49039C-3B18-4FF0-94C0-3BFA191870DB}">
      <dgm:prSet phldrT="[Text]" custT="1"/>
      <dgm:spPr/>
      <dgm:t>
        <a:bodyPr/>
        <a:lstStyle/>
        <a:p>
          <a:r>
            <a:rPr lang="en-US" sz="1400" dirty="0" smtClean="0"/>
            <a:t>% agencies using centrally managed block assignment</a:t>
          </a:r>
          <a:endParaRPr lang="en-US" sz="1400" dirty="0"/>
        </a:p>
      </dgm:t>
    </dgm:pt>
    <dgm:pt modelId="{3242AABD-2188-43A0-91A2-42B85757FB4A}" type="sibTrans" cxnId="{CD08D90F-B829-46A0-B619-918DA98B2955}">
      <dgm:prSet/>
      <dgm:spPr/>
      <dgm:t>
        <a:bodyPr/>
        <a:lstStyle/>
        <a:p>
          <a:endParaRPr lang="en-US"/>
        </a:p>
      </dgm:t>
    </dgm:pt>
    <dgm:pt modelId="{8AED6C11-038F-4390-8490-0BA8DB38EE5F}" type="parTrans" cxnId="{CD08D90F-B829-46A0-B619-918DA98B2955}">
      <dgm:prSet/>
      <dgm:spPr/>
      <dgm:t>
        <a:bodyPr/>
        <a:lstStyle/>
        <a:p>
          <a:endParaRPr lang="en-US"/>
        </a:p>
      </dgm:t>
    </dgm:pt>
    <dgm:pt modelId="{E14BE64D-464F-438E-81D7-3A4C3EACB37C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1350" dirty="0" smtClean="0"/>
            <a:t>Agency blocks available now, 30+ agencies have already received ranges</a:t>
          </a:r>
          <a:endParaRPr lang="en-US" sz="1350" dirty="0"/>
        </a:p>
      </dgm:t>
    </dgm:pt>
    <dgm:pt modelId="{91826AA5-129E-44DD-BA9A-D12A070B7988}" type="parTrans" cxnId="{551DD1D4-5D64-45EA-845A-68C98370445C}">
      <dgm:prSet/>
      <dgm:spPr/>
    </dgm:pt>
    <dgm:pt modelId="{D25DCAAE-FC43-4CBF-BCC9-C92AA06300D1}" type="sibTrans" cxnId="{551DD1D4-5D64-45EA-845A-68C98370445C}">
      <dgm:prSet/>
      <dgm:spPr/>
    </dgm:pt>
    <dgm:pt modelId="{8F757274-CF56-4E18-9182-17597906D799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Reduces network management complexity </a:t>
          </a:r>
          <a:endParaRPr lang="en-US" sz="1350" dirty="0"/>
        </a:p>
      </dgm:t>
    </dgm:pt>
    <dgm:pt modelId="{B80A7148-20E5-4065-A229-4AC08440ABCC}" type="parTrans" cxnId="{FACE610A-CE23-462D-9CA5-A59C2A80C5B5}">
      <dgm:prSet/>
      <dgm:spPr/>
    </dgm:pt>
    <dgm:pt modelId="{AD7B84C1-0303-4ECB-82E9-C483A1D14EDF}" type="sibTrans" cxnId="{FACE610A-CE23-462D-9CA5-A59C2A80C5B5}">
      <dgm:prSet/>
      <dgm:spPr/>
    </dgm:pt>
    <dgm:pt modelId="{EAEC4086-49CE-49F6-97F8-FC2797EF3A5B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US" sz="1350" dirty="0" smtClean="0"/>
            <a:t>Reduces complexity of security monitoring </a:t>
          </a:r>
          <a:endParaRPr lang="en-US" sz="1350" dirty="0"/>
        </a:p>
      </dgm:t>
    </dgm:pt>
    <dgm:pt modelId="{0B9F16B2-6C91-4ADA-A2B1-BFD841D23CDC}" type="parTrans" cxnId="{EACA82F6-CD83-4507-8D91-5920EEA32103}">
      <dgm:prSet/>
      <dgm:spPr/>
    </dgm:pt>
    <dgm:pt modelId="{18A8770A-37FA-495B-B432-9CCB2C34ECD4}" type="sibTrans" cxnId="{EACA82F6-CD83-4507-8D91-5920EEA32103}">
      <dgm:prSet/>
      <dgm:spPr/>
    </dgm:pt>
    <dgm:pt modelId="{C897F44D-024F-4FD2-8C8E-8C61660DD054}">
      <dgm:prSet phldrT="[Text]" custT="1"/>
      <dgm:spPr/>
      <dgm:t>
        <a:bodyPr/>
        <a:lstStyle/>
        <a:p>
          <a:r>
            <a:rPr lang="en-US" sz="1400" dirty="0" smtClean="0"/>
            <a:t>TBD on reporting on benefits of reduced complexity</a:t>
          </a:r>
          <a:endParaRPr lang="en-US" sz="1400" dirty="0"/>
        </a:p>
      </dgm:t>
    </dgm:pt>
    <dgm:pt modelId="{8CCC6BF0-CA73-4DD7-A92A-D429B2EE0E46}" type="parTrans" cxnId="{5C4FE519-77D8-428C-8FE3-ABCF2A75CD9D}">
      <dgm:prSet/>
      <dgm:spPr/>
    </dgm:pt>
    <dgm:pt modelId="{DF0AF313-91B7-4B0D-AE4E-9CF60B23444B}" type="sibTrans" cxnId="{5C4FE519-77D8-428C-8FE3-ABCF2A75CD9D}">
      <dgm:prSet/>
      <dgm:spPr/>
    </dgm:pt>
    <dgm:pt modelId="{F37C15C0-9EFB-470E-A693-1FD4DE05E5BD}">
      <dgm:prSet phldrT="[Text]" custT="1"/>
      <dgm:spPr/>
      <dgm:t>
        <a:bodyPr/>
        <a:lstStyle/>
        <a:p>
          <a:pPr>
            <a:spcAft>
              <a:spcPct val="15000"/>
            </a:spcAft>
          </a:pPr>
          <a:r>
            <a:rPr lang="en-US" sz="1350" dirty="0" smtClean="0"/>
            <a:t>Enterprise IPv6 strategy to be developed soon</a:t>
          </a:r>
          <a:endParaRPr lang="en-US" sz="1350" dirty="0"/>
        </a:p>
      </dgm:t>
    </dgm:pt>
    <dgm:pt modelId="{4E9FA260-0F8F-4E18-BEC7-C2C941422812}" type="parTrans" cxnId="{C8929EEB-4668-4823-86DF-02F5CCC3FC57}">
      <dgm:prSet/>
      <dgm:spPr/>
    </dgm:pt>
    <dgm:pt modelId="{A2B67CBE-64B0-4FFF-9FF3-F6D30A4DA9CF}" type="sibTrans" cxnId="{C8929EEB-4668-4823-86DF-02F5CCC3FC57}">
      <dgm:prSet/>
      <dgm:spPr/>
    </dgm:pt>
    <dgm:pt modelId="{79B3A3AD-B2D0-41BA-A92C-D2C6D88B9C67}" type="pres">
      <dgm:prSet presAssocID="{5AAB68F8-7B56-4A59-BD25-CAC7E0003F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85F836-409D-451D-B7EF-D83D81A28D1E}" type="pres">
      <dgm:prSet presAssocID="{68891711-F088-4C82-BC27-F530033F172F}" presName="composite" presStyleCnt="0"/>
      <dgm:spPr/>
    </dgm:pt>
    <dgm:pt modelId="{675556DC-A724-44F1-8DAE-91F20A979683}" type="pres">
      <dgm:prSet presAssocID="{68891711-F088-4C82-BC27-F530033F172F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526A5-6E34-4F8C-A70C-7B87BBB0C112}" type="pres">
      <dgm:prSet presAssocID="{68891711-F088-4C82-BC27-F530033F172F}" presName="rect2" presStyleLbl="fgImgPlace1" presStyleIdx="0" presStyleCnt="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D1C1671-D4E1-4E90-AE4B-79B55C68157C}" type="pres">
      <dgm:prSet presAssocID="{7693C032-3FD6-4FE0-A150-3110113B836F}" presName="sibTrans" presStyleCnt="0"/>
      <dgm:spPr/>
    </dgm:pt>
    <dgm:pt modelId="{F63962C2-0218-42E1-8B2C-8C2F57EBF6BB}" type="pres">
      <dgm:prSet presAssocID="{D7600411-1B0C-4827-BB9E-2EA89E407D0B}" presName="composite" presStyleCnt="0"/>
      <dgm:spPr/>
    </dgm:pt>
    <dgm:pt modelId="{90D5B356-485A-4EE7-910D-172D39C849DB}" type="pres">
      <dgm:prSet presAssocID="{D7600411-1B0C-4827-BB9E-2EA89E407D0B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45FAE-312E-46A8-949F-4D58CDFD7081}" type="pres">
      <dgm:prSet presAssocID="{D7600411-1B0C-4827-BB9E-2EA89E407D0B}" presName="rect2" presStyleLbl="fgImgPlace1" presStyleIdx="1" presStyleCnt="6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3146845E-483D-4780-A85D-025B15F4E003}" type="pres">
      <dgm:prSet presAssocID="{0BA0C916-4F5C-4B40-8AE7-200DD3A8088E}" presName="sibTrans" presStyleCnt="0"/>
      <dgm:spPr/>
    </dgm:pt>
    <dgm:pt modelId="{0CE7DFBF-BB20-4B4E-A588-A5EC1480C389}" type="pres">
      <dgm:prSet presAssocID="{8784F7D6-D6EF-45E8-8BC4-3D9814A9789C}" presName="composite" presStyleCnt="0"/>
      <dgm:spPr/>
    </dgm:pt>
    <dgm:pt modelId="{9D83AC4C-D4BA-451E-9F88-3B86A4FB569A}" type="pres">
      <dgm:prSet presAssocID="{8784F7D6-D6EF-45E8-8BC4-3D9814A9789C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8292A-DA55-4675-A9EC-458DBBD6517D}" type="pres">
      <dgm:prSet presAssocID="{8784F7D6-D6EF-45E8-8BC4-3D9814A9789C}" presName="rect2" presStyleLbl="fgImgPlace1" presStyleIdx="2" presStyleCnt="6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5EB61FDA-F358-4551-8E32-40B00F084E2E}" type="pres">
      <dgm:prSet presAssocID="{4499AAA8-ECDA-4CA9-89B1-E2A7A7833AC4}" presName="sibTrans" presStyleCnt="0"/>
      <dgm:spPr/>
    </dgm:pt>
    <dgm:pt modelId="{E179F599-2F86-418B-89ED-B39DDFBD2145}" type="pres">
      <dgm:prSet presAssocID="{73770E9A-4A3F-4A75-96CA-D6C81CDA89F0}" presName="composite" presStyleCnt="0"/>
      <dgm:spPr/>
    </dgm:pt>
    <dgm:pt modelId="{C0EFB471-868A-458C-9414-5CF1E73456F4}" type="pres">
      <dgm:prSet presAssocID="{73770E9A-4A3F-4A75-96CA-D6C81CDA89F0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ED3B8B-FBE6-4886-AE67-E54E2E8B40AE}" type="pres">
      <dgm:prSet presAssocID="{73770E9A-4A3F-4A75-96CA-D6C81CDA89F0}" presName="rect2" presStyleLbl="fgImgPlace1" presStyleIdx="3" presStyleCnt="6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DF5B41F-ABC9-46BA-9A9E-DAE3B6D7BCCC}" type="pres">
      <dgm:prSet presAssocID="{DBC4BFD5-162F-45CF-BDFE-D44519481BF7}" presName="sibTrans" presStyleCnt="0"/>
      <dgm:spPr/>
    </dgm:pt>
    <dgm:pt modelId="{5DE12C7F-35CF-4E43-B197-B67B469D008C}" type="pres">
      <dgm:prSet presAssocID="{68AEB82E-1C90-4DA5-98B6-F4DBFC704EE1}" presName="composite" presStyleCnt="0"/>
      <dgm:spPr/>
    </dgm:pt>
    <dgm:pt modelId="{F8626995-4403-4C8C-BB7C-630B1CCE0855}" type="pres">
      <dgm:prSet presAssocID="{68AEB82E-1C90-4DA5-98B6-F4DBFC704EE1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FAD3EC-F62F-4169-86FB-7E040DDD2558}" type="pres">
      <dgm:prSet presAssocID="{68AEB82E-1C90-4DA5-98B6-F4DBFC704EE1}" presName="rect2" presStyleLbl="fgImgPlace1" presStyleIdx="4" presStyleCnt="6"/>
      <dgm:spPr>
        <a:blipFill rotWithShape="1">
          <a:blip xmlns:r="http://schemas.openxmlformats.org/officeDocument/2006/relationships" r:embed="rId5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EF599620-314E-4DDD-8B4E-EE25E390BC38}" type="pres">
      <dgm:prSet presAssocID="{1C9A0A09-D128-490F-ACF2-B31A28A0D257}" presName="sibTrans" presStyleCnt="0"/>
      <dgm:spPr/>
    </dgm:pt>
    <dgm:pt modelId="{082872E3-AEFF-4E27-A044-528555F5D4FD}" type="pres">
      <dgm:prSet presAssocID="{B93BF433-EE36-4902-A276-0E5908CB0C10}" presName="composite" presStyleCnt="0"/>
      <dgm:spPr/>
    </dgm:pt>
    <dgm:pt modelId="{2EE7EC48-C4AF-41FC-90F8-AC3AABC709DB}" type="pres">
      <dgm:prSet presAssocID="{B93BF433-EE36-4902-A276-0E5908CB0C10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0386D5-AE13-43DB-BA39-AA80FF419EAD}" type="pres">
      <dgm:prSet presAssocID="{B93BF433-EE36-4902-A276-0E5908CB0C10}" presName="rect2" presStyleLbl="fgImgPlace1" presStyleIdx="5" presStyleCnt="6"/>
      <dgm:spPr>
        <a:blipFill rotWithShape="1">
          <a:blip xmlns:r="http://schemas.openxmlformats.org/officeDocument/2006/relationships" r:embed="rId6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29277F8F-6048-454A-BD47-4EEE4E56F2BC}" type="presOf" srcId="{68891711-F088-4C82-BC27-F530033F172F}" destId="{675556DC-A724-44F1-8DAE-91F20A979683}" srcOrd="0" destOrd="0" presId="urn:microsoft.com/office/officeart/2008/layout/PictureStrips"/>
    <dgm:cxn modelId="{5EC2F6A4-CC06-470D-8178-2C4782DBF80C}" type="presOf" srcId="{68AEB82E-1C90-4DA5-98B6-F4DBFC704EE1}" destId="{F8626995-4403-4C8C-BB7C-630B1CCE0855}" srcOrd="0" destOrd="0" presId="urn:microsoft.com/office/officeart/2008/layout/PictureStrips"/>
    <dgm:cxn modelId="{F1530E0C-77CD-4C56-9FB4-3BBE57001A8C}" type="presOf" srcId="{8F757274-CF56-4E18-9182-17597906D799}" destId="{90D5B356-485A-4EE7-910D-172D39C849DB}" srcOrd="0" destOrd="2" presId="urn:microsoft.com/office/officeart/2008/layout/PictureStrips"/>
    <dgm:cxn modelId="{B090CD84-D275-42DB-ABCB-8F88248C0CDC}" type="presOf" srcId="{E54733F9-A704-4C96-AAA5-6B770502006C}" destId="{675556DC-A724-44F1-8DAE-91F20A979683}" srcOrd="0" destOrd="1" presId="urn:microsoft.com/office/officeart/2008/layout/PictureStrips"/>
    <dgm:cxn modelId="{551DD1D4-5D64-45EA-845A-68C98370445C}" srcId="{68AEB82E-1C90-4DA5-98B6-F4DBFC704EE1}" destId="{E14BE64D-464F-438E-81D7-3A4C3EACB37C}" srcOrd="1" destOrd="0" parTransId="{91826AA5-129E-44DD-BA9A-D12A070B7988}" sibTransId="{D25DCAAE-FC43-4CBF-BCC9-C92AA06300D1}"/>
    <dgm:cxn modelId="{FACE610A-CE23-462D-9CA5-A59C2A80C5B5}" srcId="{D7600411-1B0C-4827-BB9E-2EA89E407D0B}" destId="{8F757274-CF56-4E18-9182-17597906D799}" srcOrd="1" destOrd="0" parTransId="{B80A7148-20E5-4065-A229-4AC08440ABCC}" sibTransId="{AD7B84C1-0303-4ECB-82E9-C483A1D14EDF}"/>
    <dgm:cxn modelId="{983FD4BF-4A07-4B7D-BE68-8D1E5C7FCAA0}" srcId="{D7600411-1B0C-4827-BB9E-2EA89E407D0B}" destId="{F05918DF-3990-442A-9494-8B2EF3CA622A}" srcOrd="3" destOrd="0" parTransId="{0DE10399-B53C-4C4F-B76E-DE501763D6B1}" sibTransId="{91C355BB-20E6-43B2-829F-14E30F93D3DC}"/>
    <dgm:cxn modelId="{290AA833-233B-43D4-B661-5B015157CB7B}" srcId="{5AAB68F8-7B56-4A59-BD25-CAC7E0003F3C}" destId="{B93BF433-EE36-4902-A276-0E5908CB0C10}" srcOrd="5" destOrd="0" parTransId="{154229AE-F454-4889-8A4D-D78A242AFEBF}" sibTransId="{D39B547F-CFAC-4A17-8291-D8D48A03B64F}"/>
    <dgm:cxn modelId="{6D39B5AB-7346-47E2-8BED-6812ABF672F7}" type="presOf" srcId="{0896BC40-5033-4F93-8DB0-ADD826D74C77}" destId="{C0EFB471-868A-458C-9414-5CF1E73456F4}" srcOrd="0" destOrd="2" presId="urn:microsoft.com/office/officeart/2008/layout/PictureStrips"/>
    <dgm:cxn modelId="{F5A55206-ABA5-40EA-8BF1-3A6AEAFD844A}" srcId="{5AAB68F8-7B56-4A59-BD25-CAC7E0003F3C}" destId="{68AEB82E-1C90-4DA5-98B6-F4DBFC704EE1}" srcOrd="4" destOrd="0" parTransId="{F8A2DB68-9A36-4BCD-A388-3119197FA38A}" sibTransId="{1C9A0A09-D128-490F-ACF2-B31A28A0D257}"/>
    <dgm:cxn modelId="{0A443303-8679-46D0-AB28-F50715F7CE11}" srcId="{73770E9A-4A3F-4A75-96CA-D6C81CDA89F0}" destId="{02CC9098-53C8-4CC5-85C9-E58DC62C51D9}" srcOrd="0" destOrd="0" parTransId="{D16F62C0-E544-409F-9EAE-93EE9EC8BAC8}" sibTransId="{274E93DE-A8A0-4DCD-BF5B-C52E2FD4E63B}"/>
    <dgm:cxn modelId="{96512B24-EB07-4A00-90FA-F41F73F7D5C0}" type="presOf" srcId="{70AEC869-D268-4CCA-A4F7-662520062D6B}" destId="{9D83AC4C-D4BA-451E-9F88-3B86A4FB569A}" srcOrd="0" destOrd="1" presId="urn:microsoft.com/office/officeart/2008/layout/PictureStrips"/>
    <dgm:cxn modelId="{9E31F525-65C2-49CF-B1F9-80AE1F50376C}" srcId="{68AEB82E-1C90-4DA5-98B6-F4DBFC704EE1}" destId="{AE43625A-BDBD-42BF-8047-5FC908AF99FD}" srcOrd="0" destOrd="0" parTransId="{6F3F13F2-E60E-4680-B47C-C0CD297B4721}" sibTransId="{3A47651C-7B86-4874-AD21-DD841404B2D9}"/>
    <dgm:cxn modelId="{08ADF266-32AB-4106-9DCB-7214D8EB9B5E}" type="presOf" srcId="{F05918DF-3990-442A-9494-8B2EF3CA622A}" destId="{90D5B356-485A-4EE7-910D-172D39C849DB}" srcOrd="0" destOrd="4" presId="urn:microsoft.com/office/officeart/2008/layout/PictureStrips"/>
    <dgm:cxn modelId="{84E845ED-92D5-4618-B7E9-F491B412AA77}" srcId="{8784F7D6-D6EF-45E8-8BC4-3D9814A9789C}" destId="{70AEC869-D268-4CCA-A4F7-662520062D6B}" srcOrd="0" destOrd="0" parTransId="{9D184083-83E0-4B7D-8DF5-8346578129FC}" sibTransId="{9CEE3FEC-AE75-4BD8-961C-81E7D1DA4680}"/>
    <dgm:cxn modelId="{5C4FE519-77D8-428C-8FE3-ABCF2A75CD9D}" srcId="{B93BF433-EE36-4902-A276-0E5908CB0C10}" destId="{C897F44D-024F-4FD2-8C8E-8C61660DD054}" srcOrd="1" destOrd="0" parTransId="{8CCC6BF0-CA73-4DD7-A92A-D429B2EE0E46}" sibTransId="{DF0AF313-91B7-4B0D-AE4E-9CF60B23444B}"/>
    <dgm:cxn modelId="{C8929EEB-4668-4823-86DF-02F5CCC3FC57}" srcId="{68AEB82E-1C90-4DA5-98B6-F4DBFC704EE1}" destId="{F37C15C0-9EFB-470E-A693-1FD4DE05E5BD}" srcOrd="2" destOrd="0" parTransId="{4E9FA260-0F8F-4E18-BEC7-C2C941422812}" sibTransId="{A2B67CBE-64B0-4FFF-9FF3-F6D30A4DA9CF}"/>
    <dgm:cxn modelId="{CCA6E1A5-6E6C-4165-9E0F-4F0E9E0317BC}" type="presOf" srcId="{B93BF433-EE36-4902-A276-0E5908CB0C10}" destId="{2EE7EC48-C4AF-41FC-90F8-AC3AABC709DB}" srcOrd="0" destOrd="0" presId="urn:microsoft.com/office/officeart/2008/layout/PictureStrips"/>
    <dgm:cxn modelId="{E758A5D4-EF69-4CD4-B200-BEDADE49010C}" type="presOf" srcId="{152C9EEC-8468-47B6-9C14-2F6F99E27167}" destId="{9D83AC4C-D4BA-451E-9F88-3B86A4FB569A}" srcOrd="0" destOrd="2" presId="urn:microsoft.com/office/officeart/2008/layout/PictureStrips"/>
    <dgm:cxn modelId="{CD08D90F-B829-46A0-B619-918DA98B2955}" srcId="{B93BF433-EE36-4902-A276-0E5908CB0C10}" destId="{1F49039C-3B18-4FF0-94C0-3BFA191870DB}" srcOrd="0" destOrd="0" parTransId="{8AED6C11-038F-4390-8490-0BA8DB38EE5F}" sibTransId="{3242AABD-2188-43A0-91A2-42B85757FB4A}"/>
    <dgm:cxn modelId="{947AD76A-4408-4BB6-81A9-8D3167DE704B}" srcId="{5AAB68F8-7B56-4A59-BD25-CAC7E0003F3C}" destId="{D7600411-1B0C-4827-BB9E-2EA89E407D0B}" srcOrd="1" destOrd="0" parTransId="{41C69898-108E-42A2-8CF5-6FF5FBAFEB09}" sibTransId="{0BA0C916-4F5C-4B40-8AE7-200DD3A8088E}"/>
    <dgm:cxn modelId="{6841BAEB-DEF7-45A9-9DAA-D9441741C0BE}" type="presOf" srcId="{1F49039C-3B18-4FF0-94C0-3BFA191870DB}" destId="{2EE7EC48-C4AF-41FC-90F8-AC3AABC709DB}" srcOrd="0" destOrd="1" presId="urn:microsoft.com/office/officeart/2008/layout/PictureStrips"/>
    <dgm:cxn modelId="{FFD364D0-573C-41C5-8430-E3560CA13E12}" srcId="{D7600411-1B0C-4827-BB9E-2EA89E407D0B}" destId="{38505144-77D5-449D-954E-91BA52BB37F7}" srcOrd="0" destOrd="0" parTransId="{570F617D-51A8-49A6-89C6-D5057FA89E9B}" sibTransId="{3C4E4922-78B5-4BC1-93EB-8EFA3F2D151E}"/>
    <dgm:cxn modelId="{0A342A4F-6D4A-41CD-83A6-C5E7AA0A4D8A}" type="presOf" srcId="{D7600411-1B0C-4827-BB9E-2EA89E407D0B}" destId="{90D5B356-485A-4EE7-910D-172D39C849DB}" srcOrd="0" destOrd="0" presId="urn:microsoft.com/office/officeart/2008/layout/PictureStrips"/>
    <dgm:cxn modelId="{F5D564E1-E9AD-4C71-9C6B-D4F2DE256A9C}" type="presOf" srcId="{AE43625A-BDBD-42BF-8047-5FC908AF99FD}" destId="{F8626995-4403-4C8C-BB7C-630B1CCE0855}" srcOrd="0" destOrd="1" presId="urn:microsoft.com/office/officeart/2008/layout/PictureStrips"/>
    <dgm:cxn modelId="{138CD8D7-B715-4FD7-AB56-CA4FDB75C533}" srcId="{5AAB68F8-7B56-4A59-BD25-CAC7E0003F3C}" destId="{73770E9A-4A3F-4A75-96CA-D6C81CDA89F0}" srcOrd="3" destOrd="0" parTransId="{A5B6333D-5592-4C49-A03A-B24493F93A71}" sibTransId="{DBC4BFD5-162F-45CF-BDFE-D44519481BF7}"/>
    <dgm:cxn modelId="{9CDD5550-9789-43AC-AB83-4791C722AC4D}" srcId="{73770E9A-4A3F-4A75-96CA-D6C81CDA89F0}" destId="{0896BC40-5033-4F93-8DB0-ADD826D74C77}" srcOrd="1" destOrd="0" parTransId="{D687C18E-B087-4E4B-9BCE-821D5692C63A}" sibTransId="{E9083ECD-1DCA-4C8D-A08C-F309DF40041F}"/>
    <dgm:cxn modelId="{17B8A932-FF70-4782-8581-9F8E77E9BD13}" srcId="{68891711-F088-4C82-BC27-F530033F172F}" destId="{E54733F9-A704-4C96-AAA5-6B770502006C}" srcOrd="0" destOrd="0" parTransId="{1AB40CAE-CB83-44A9-9F28-8EACED58B369}" sibTransId="{F11AB881-860D-402A-AA6C-A17D82CE8FC7}"/>
    <dgm:cxn modelId="{F5173E9B-4125-4E77-9F19-55BD13484EA1}" type="presOf" srcId="{C897F44D-024F-4FD2-8C8E-8C61660DD054}" destId="{2EE7EC48-C4AF-41FC-90F8-AC3AABC709DB}" srcOrd="0" destOrd="2" presId="urn:microsoft.com/office/officeart/2008/layout/PictureStrips"/>
    <dgm:cxn modelId="{DEF988DA-5C7C-40E2-A62F-032642E067E3}" type="presOf" srcId="{F37C15C0-9EFB-470E-A693-1FD4DE05E5BD}" destId="{F8626995-4403-4C8C-BB7C-630B1CCE0855}" srcOrd="0" destOrd="3" presId="urn:microsoft.com/office/officeart/2008/layout/PictureStrips"/>
    <dgm:cxn modelId="{EACA82F6-CD83-4507-8D91-5920EEA32103}" srcId="{D7600411-1B0C-4827-BB9E-2EA89E407D0B}" destId="{EAEC4086-49CE-49F6-97F8-FC2797EF3A5B}" srcOrd="2" destOrd="0" parTransId="{0B9F16B2-6C91-4ADA-A2B1-BFD841D23CDC}" sibTransId="{18A8770A-37FA-495B-B432-9CCB2C34ECD4}"/>
    <dgm:cxn modelId="{7FB2A8DE-685E-49EB-968B-058D3AA35FFA}" type="presOf" srcId="{38505144-77D5-449D-954E-91BA52BB37F7}" destId="{90D5B356-485A-4EE7-910D-172D39C849DB}" srcOrd="0" destOrd="1" presId="urn:microsoft.com/office/officeart/2008/layout/PictureStrips"/>
    <dgm:cxn modelId="{448061A2-837F-4828-ADDF-DC28BC7EF3DA}" type="presOf" srcId="{EAEC4086-49CE-49F6-97F8-FC2797EF3A5B}" destId="{90D5B356-485A-4EE7-910D-172D39C849DB}" srcOrd="0" destOrd="3" presId="urn:microsoft.com/office/officeart/2008/layout/PictureStrips"/>
    <dgm:cxn modelId="{CDC269D8-DE08-4303-8B62-7C8A3DAE91C0}" type="presOf" srcId="{8784F7D6-D6EF-45E8-8BC4-3D9814A9789C}" destId="{9D83AC4C-D4BA-451E-9F88-3B86A4FB569A}" srcOrd="0" destOrd="0" presId="urn:microsoft.com/office/officeart/2008/layout/PictureStrips"/>
    <dgm:cxn modelId="{0924391B-D01A-4CAB-B937-FFA9EE09275F}" type="presOf" srcId="{E14BE64D-464F-438E-81D7-3A4C3EACB37C}" destId="{F8626995-4403-4C8C-BB7C-630B1CCE0855}" srcOrd="0" destOrd="2" presId="urn:microsoft.com/office/officeart/2008/layout/PictureStrips"/>
    <dgm:cxn modelId="{964694DA-7533-404D-B971-AEC459B29A39}" srcId="{5AAB68F8-7B56-4A59-BD25-CAC7E0003F3C}" destId="{68891711-F088-4C82-BC27-F530033F172F}" srcOrd="0" destOrd="0" parTransId="{68F69122-EF76-400C-8E19-5CF1726FAC2C}" sibTransId="{7693C032-3FD6-4FE0-A150-3110113B836F}"/>
    <dgm:cxn modelId="{A1832E69-472C-4A88-AE36-7C1CE61488EE}" type="presOf" srcId="{73770E9A-4A3F-4A75-96CA-D6C81CDA89F0}" destId="{C0EFB471-868A-458C-9414-5CF1E73456F4}" srcOrd="0" destOrd="0" presId="urn:microsoft.com/office/officeart/2008/layout/PictureStrips"/>
    <dgm:cxn modelId="{04291148-130D-4C14-9808-3E3C7833CB88}" srcId="{5AAB68F8-7B56-4A59-BD25-CAC7E0003F3C}" destId="{8784F7D6-D6EF-45E8-8BC4-3D9814A9789C}" srcOrd="2" destOrd="0" parTransId="{8BCE1B9C-0577-446B-9E44-0902EC485CCB}" sibTransId="{4499AAA8-ECDA-4CA9-89B1-E2A7A7833AC4}"/>
    <dgm:cxn modelId="{1544D909-85C5-455C-AA58-FA12A0EF08B9}" type="presOf" srcId="{02CC9098-53C8-4CC5-85C9-E58DC62C51D9}" destId="{C0EFB471-868A-458C-9414-5CF1E73456F4}" srcOrd="0" destOrd="1" presId="urn:microsoft.com/office/officeart/2008/layout/PictureStrips"/>
    <dgm:cxn modelId="{F54EFAEB-8549-44F5-A355-321B56EFBD71}" srcId="{70AEC869-D268-4CCA-A4F7-662520062D6B}" destId="{152C9EEC-8468-47B6-9C14-2F6F99E27167}" srcOrd="0" destOrd="0" parTransId="{60C090B1-4CA9-483B-B940-9578AF3328CD}" sibTransId="{CCDF313D-40E5-4E65-B956-B9FD2E03D053}"/>
    <dgm:cxn modelId="{F18C306C-1ED9-4C2E-BB43-68E646511285}" type="presOf" srcId="{5AAB68F8-7B56-4A59-BD25-CAC7E0003F3C}" destId="{79B3A3AD-B2D0-41BA-A92C-D2C6D88B9C67}" srcOrd="0" destOrd="0" presId="urn:microsoft.com/office/officeart/2008/layout/PictureStrips"/>
    <dgm:cxn modelId="{14A4DA8D-A48F-4A21-8CC2-D1D491BF9C46}" type="presParOf" srcId="{79B3A3AD-B2D0-41BA-A92C-D2C6D88B9C67}" destId="{C285F836-409D-451D-B7EF-D83D81A28D1E}" srcOrd="0" destOrd="0" presId="urn:microsoft.com/office/officeart/2008/layout/PictureStrips"/>
    <dgm:cxn modelId="{84A29675-6C99-42E4-B9CA-CA773A653ECE}" type="presParOf" srcId="{C285F836-409D-451D-B7EF-D83D81A28D1E}" destId="{675556DC-A724-44F1-8DAE-91F20A979683}" srcOrd="0" destOrd="0" presId="urn:microsoft.com/office/officeart/2008/layout/PictureStrips"/>
    <dgm:cxn modelId="{02D96A11-3548-4CEB-893C-229B0708B645}" type="presParOf" srcId="{C285F836-409D-451D-B7EF-D83D81A28D1E}" destId="{D23526A5-6E34-4F8C-A70C-7B87BBB0C112}" srcOrd="1" destOrd="0" presId="urn:microsoft.com/office/officeart/2008/layout/PictureStrips"/>
    <dgm:cxn modelId="{F1E0D633-3930-4F49-B53A-78F302BC7FAB}" type="presParOf" srcId="{79B3A3AD-B2D0-41BA-A92C-D2C6D88B9C67}" destId="{2D1C1671-D4E1-4E90-AE4B-79B55C68157C}" srcOrd="1" destOrd="0" presId="urn:microsoft.com/office/officeart/2008/layout/PictureStrips"/>
    <dgm:cxn modelId="{8F933EDF-D6E2-4550-8587-455773715077}" type="presParOf" srcId="{79B3A3AD-B2D0-41BA-A92C-D2C6D88B9C67}" destId="{F63962C2-0218-42E1-8B2C-8C2F57EBF6BB}" srcOrd="2" destOrd="0" presId="urn:microsoft.com/office/officeart/2008/layout/PictureStrips"/>
    <dgm:cxn modelId="{615CFFE0-46A6-4566-AA7C-E47F6A20A61E}" type="presParOf" srcId="{F63962C2-0218-42E1-8B2C-8C2F57EBF6BB}" destId="{90D5B356-485A-4EE7-910D-172D39C849DB}" srcOrd="0" destOrd="0" presId="urn:microsoft.com/office/officeart/2008/layout/PictureStrips"/>
    <dgm:cxn modelId="{5739B979-0622-45BD-97BF-81622703023E}" type="presParOf" srcId="{F63962C2-0218-42E1-8B2C-8C2F57EBF6BB}" destId="{C7B45FAE-312E-46A8-949F-4D58CDFD7081}" srcOrd="1" destOrd="0" presId="urn:microsoft.com/office/officeart/2008/layout/PictureStrips"/>
    <dgm:cxn modelId="{4D8627AC-5296-4C61-92F7-290D08AF10E1}" type="presParOf" srcId="{79B3A3AD-B2D0-41BA-A92C-D2C6D88B9C67}" destId="{3146845E-483D-4780-A85D-025B15F4E003}" srcOrd="3" destOrd="0" presId="urn:microsoft.com/office/officeart/2008/layout/PictureStrips"/>
    <dgm:cxn modelId="{1CDEE713-D352-4F3E-BFA5-76D64109B730}" type="presParOf" srcId="{79B3A3AD-B2D0-41BA-A92C-D2C6D88B9C67}" destId="{0CE7DFBF-BB20-4B4E-A588-A5EC1480C389}" srcOrd="4" destOrd="0" presId="urn:microsoft.com/office/officeart/2008/layout/PictureStrips"/>
    <dgm:cxn modelId="{E13A20BA-64EC-4673-A671-38999A773730}" type="presParOf" srcId="{0CE7DFBF-BB20-4B4E-A588-A5EC1480C389}" destId="{9D83AC4C-D4BA-451E-9F88-3B86A4FB569A}" srcOrd="0" destOrd="0" presId="urn:microsoft.com/office/officeart/2008/layout/PictureStrips"/>
    <dgm:cxn modelId="{93D26A5C-8DFD-4D3E-81D3-912A8FD66E15}" type="presParOf" srcId="{0CE7DFBF-BB20-4B4E-A588-A5EC1480C389}" destId="{9EA8292A-DA55-4675-A9EC-458DBBD6517D}" srcOrd="1" destOrd="0" presId="urn:microsoft.com/office/officeart/2008/layout/PictureStrips"/>
    <dgm:cxn modelId="{9F79AAB2-A1E6-4AE0-92F8-CD1D54EFB0BB}" type="presParOf" srcId="{79B3A3AD-B2D0-41BA-A92C-D2C6D88B9C67}" destId="{5EB61FDA-F358-4551-8E32-40B00F084E2E}" srcOrd="5" destOrd="0" presId="urn:microsoft.com/office/officeart/2008/layout/PictureStrips"/>
    <dgm:cxn modelId="{72DF8AEE-33C0-49F1-957F-DA71547FADFC}" type="presParOf" srcId="{79B3A3AD-B2D0-41BA-A92C-D2C6D88B9C67}" destId="{E179F599-2F86-418B-89ED-B39DDFBD2145}" srcOrd="6" destOrd="0" presId="urn:microsoft.com/office/officeart/2008/layout/PictureStrips"/>
    <dgm:cxn modelId="{D9EC6276-109B-4CA6-A157-FFA8553BC926}" type="presParOf" srcId="{E179F599-2F86-418B-89ED-B39DDFBD2145}" destId="{C0EFB471-868A-458C-9414-5CF1E73456F4}" srcOrd="0" destOrd="0" presId="urn:microsoft.com/office/officeart/2008/layout/PictureStrips"/>
    <dgm:cxn modelId="{17F7F482-515C-4EBF-9C06-8376F4F08F8D}" type="presParOf" srcId="{E179F599-2F86-418B-89ED-B39DDFBD2145}" destId="{FCED3B8B-FBE6-4886-AE67-E54E2E8B40AE}" srcOrd="1" destOrd="0" presId="urn:microsoft.com/office/officeart/2008/layout/PictureStrips"/>
    <dgm:cxn modelId="{322B2105-E266-4241-9DCE-D1294553FEFE}" type="presParOf" srcId="{79B3A3AD-B2D0-41BA-A92C-D2C6D88B9C67}" destId="{1DF5B41F-ABC9-46BA-9A9E-DAE3B6D7BCCC}" srcOrd="7" destOrd="0" presId="urn:microsoft.com/office/officeart/2008/layout/PictureStrips"/>
    <dgm:cxn modelId="{04CF280A-9053-4C84-BA08-40A56CABAEC5}" type="presParOf" srcId="{79B3A3AD-B2D0-41BA-A92C-D2C6D88B9C67}" destId="{5DE12C7F-35CF-4E43-B197-B67B469D008C}" srcOrd="8" destOrd="0" presId="urn:microsoft.com/office/officeart/2008/layout/PictureStrips"/>
    <dgm:cxn modelId="{D95F4270-AAEE-4624-931E-4AF5B135E9BE}" type="presParOf" srcId="{5DE12C7F-35CF-4E43-B197-B67B469D008C}" destId="{F8626995-4403-4C8C-BB7C-630B1CCE0855}" srcOrd="0" destOrd="0" presId="urn:microsoft.com/office/officeart/2008/layout/PictureStrips"/>
    <dgm:cxn modelId="{2CA20843-B962-4005-BF1C-5DF21B68C234}" type="presParOf" srcId="{5DE12C7F-35CF-4E43-B197-B67B469D008C}" destId="{91FAD3EC-F62F-4169-86FB-7E040DDD2558}" srcOrd="1" destOrd="0" presId="urn:microsoft.com/office/officeart/2008/layout/PictureStrips"/>
    <dgm:cxn modelId="{FA6E02DF-BCE0-479C-87D4-AEDCFC2236C2}" type="presParOf" srcId="{79B3A3AD-B2D0-41BA-A92C-D2C6D88B9C67}" destId="{EF599620-314E-4DDD-8B4E-EE25E390BC38}" srcOrd="9" destOrd="0" presId="urn:microsoft.com/office/officeart/2008/layout/PictureStrips"/>
    <dgm:cxn modelId="{6EA93C85-537E-4D4B-A238-D0C6ACFAF467}" type="presParOf" srcId="{79B3A3AD-B2D0-41BA-A92C-D2C6D88B9C67}" destId="{082872E3-AEFF-4E27-A044-528555F5D4FD}" srcOrd="10" destOrd="0" presId="urn:microsoft.com/office/officeart/2008/layout/PictureStrips"/>
    <dgm:cxn modelId="{C3A78AF6-A2B7-482C-B9AA-E84BF0B25EB9}" type="presParOf" srcId="{082872E3-AEFF-4E27-A044-528555F5D4FD}" destId="{2EE7EC48-C4AF-41FC-90F8-AC3AABC709DB}" srcOrd="0" destOrd="0" presId="urn:microsoft.com/office/officeart/2008/layout/PictureStrips"/>
    <dgm:cxn modelId="{6CE41191-FF3F-4F07-9BD3-762BC35B954B}" type="presParOf" srcId="{082872E3-AEFF-4E27-A044-528555F5D4FD}" destId="{AD0386D5-AE13-43DB-BA39-AA80FF419EAD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13B40A-E389-44CD-8F56-6763BF2E894F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6E9D1D6-0B01-4F84-A9E1-E2607A4EA5CD}">
      <dgm:prSet phldrT="[Text]"/>
      <dgm:spPr/>
      <dgm:t>
        <a:bodyPr/>
        <a:lstStyle/>
        <a:p>
          <a:r>
            <a:rPr lang="en-US" dirty="0"/>
            <a:t>Should State deploy a single, enterprise solution?</a:t>
          </a:r>
        </a:p>
      </dgm:t>
    </dgm:pt>
    <dgm:pt modelId="{5C36FD18-020A-454C-BEDD-2C14E1FDAB46}" type="parTrans" cxnId="{A6978C2C-CEEE-41BE-B6FF-615F43F3F2B0}">
      <dgm:prSet/>
      <dgm:spPr/>
      <dgm:t>
        <a:bodyPr/>
        <a:lstStyle/>
        <a:p>
          <a:endParaRPr lang="en-US"/>
        </a:p>
      </dgm:t>
    </dgm:pt>
    <dgm:pt modelId="{B81B6F2D-765B-45D9-81DE-3902A94D0E54}" type="sibTrans" cxnId="{A6978C2C-CEEE-41BE-B6FF-615F43F3F2B0}">
      <dgm:prSet/>
      <dgm:spPr/>
      <dgm:t>
        <a:bodyPr/>
        <a:lstStyle/>
        <a:p>
          <a:endParaRPr lang="en-US"/>
        </a:p>
      </dgm:t>
    </dgm:pt>
    <dgm:pt modelId="{C8FEA2E1-EAAA-43D8-84CE-91D66FF663C1}">
      <dgm:prSet phldrT="[Text]" custT="1"/>
      <dgm:spPr/>
      <dgm:t>
        <a:bodyPr/>
        <a:lstStyle/>
        <a:p>
          <a:r>
            <a:rPr lang="en-US" sz="1100" dirty="0"/>
            <a:t>Question asked &amp; answered by </a:t>
          </a:r>
          <a:r>
            <a:rPr lang="en-US" sz="1100" dirty="0" smtClean="0"/>
            <a:t>TLA:  NO</a:t>
          </a:r>
          <a:endParaRPr lang="en-US" sz="1100" dirty="0"/>
        </a:p>
      </dgm:t>
    </dgm:pt>
    <dgm:pt modelId="{5B132F7F-B3ED-48E6-9A85-CD4E97DF490A}" type="parTrans" cxnId="{D99C554B-9C2E-44C7-A5FF-CAF1D8E5CE4B}">
      <dgm:prSet/>
      <dgm:spPr/>
      <dgm:t>
        <a:bodyPr/>
        <a:lstStyle/>
        <a:p>
          <a:endParaRPr lang="en-US"/>
        </a:p>
      </dgm:t>
    </dgm:pt>
    <dgm:pt modelId="{54261706-2ABA-498F-88B3-8043809BD305}" type="sibTrans" cxnId="{D99C554B-9C2E-44C7-A5FF-CAF1D8E5CE4B}">
      <dgm:prSet/>
      <dgm:spPr/>
      <dgm:t>
        <a:bodyPr/>
        <a:lstStyle/>
        <a:p>
          <a:endParaRPr lang="en-US"/>
        </a:p>
      </dgm:t>
    </dgm:pt>
    <dgm:pt modelId="{6A52ACCB-D799-4789-BB45-D0A651776E1A}">
      <dgm:prSet phldrT="[Text]"/>
      <dgm:spPr/>
      <dgm:t>
        <a:bodyPr/>
        <a:lstStyle/>
        <a:p>
          <a:r>
            <a:rPr lang="en-US" dirty="0"/>
            <a:t>Should the state standardize on a </a:t>
          </a:r>
          <a:r>
            <a:rPr lang="en-US" dirty="0" smtClean="0"/>
            <a:t>single, common software </a:t>
          </a:r>
          <a:r>
            <a:rPr lang="en-US" dirty="0"/>
            <a:t>solution?</a:t>
          </a:r>
        </a:p>
      </dgm:t>
    </dgm:pt>
    <dgm:pt modelId="{9FC786AF-924C-426B-8DD5-C91F4F81BFC0}" type="parTrans" cxnId="{31B60903-8B53-4895-AAF9-B7714C777FF1}">
      <dgm:prSet/>
      <dgm:spPr/>
      <dgm:t>
        <a:bodyPr/>
        <a:lstStyle/>
        <a:p>
          <a:endParaRPr lang="en-US"/>
        </a:p>
      </dgm:t>
    </dgm:pt>
    <dgm:pt modelId="{0F810BB6-6EBB-482E-BE64-8DCD657871DD}" type="sibTrans" cxnId="{31B60903-8B53-4895-AAF9-B7714C777FF1}">
      <dgm:prSet/>
      <dgm:spPr/>
      <dgm:t>
        <a:bodyPr/>
        <a:lstStyle/>
        <a:p>
          <a:endParaRPr lang="en-US"/>
        </a:p>
      </dgm:t>
    </dgm:pt>
    <dgm:pt modelId="{1B875F06-95F5-4FC8-9F64-523EC9F9B737}">
      <dgm:prSet phldrT="[Text]" custT="1"/>
      <dgm:spPr/>
      <dgm:t>
        <a:bodyPr/>
        <a:lstStyle/>
        <a:p>
          <a:r>
            <a:rPr lang="en-US" sz="1050" dirty="0"/>
            <a:t>Need to do the work to answer this question. </a:t>
          </a:r>
        </a:p>
      </dgm:t>
    </dgm:pt>
    <dgm:pt modelId="{4BF42432-11DE-49DD-B55D-642220917A7E}" type="parTrans" cxnId="{E09D49D5-32F3-48C3-80A5-F978024E0E69}">
      <dgm:prSet/>
      <dgm:spPr/>
      <dgm:t>
        <a:bodyPr/>
        <a:lstStyle/>
        <a:p>
          <a:endParaRPr lang="en-US"/>
        </a:p>
      </dgm:t>
    </dgm:pt>
    <dgm:pt modelId="{1CA97EDE-713E-48B4-BB6B-A13EE268B8F5}" type="sibTrans" cxnId="{E09D49D5-32F3-48C3-80A5-F978024E0E69}">
      <dgm:prSet/>
      <dgm:spPr/>
      <dgm:t>
        <a:bodyPr/>
        <a:lstStyle/>
        <a:p>
          <a:endParaRPr lang="en-US"/>
        </a:p>
      </dgm:t>
    </dgm:pt>
    <dgm:pt modelId="{E6B65D64-AD99-41A2-BB0C-787F22D54C82}">
      <dgm:prSet phldrT="[Text]"/>
      <dgm:spPr/>
      <dgm:t>
        <a:bodyPr/>
        <a:lstStyle/>
        <a:p>
          <a:r>
            <a:rPr lang="en-US"/>
            <a:t>Must all agencies deploy this software?</a:t>
          </a:r>
        </a:p>
      </dgm:t>
    </dgm:pt>
    <dgm:pt modelId="{D2C369D7-C11B-4FA2-870A-9EEFE1F14F7F}" type="parTrans" cxnId="{ECF8EF33-BC43-4F6F-8D20-64298BBBD665}">
      <dgm:prSet/>
      <dgm:spPr/>
      <dgm:t>
        <a:bodyPr/>
        <a:lstStyle/>
        <a:p>
          <a:endParaRPr lang="en-US"/>
        </a:p>
      </dgm:t>
    </dgm:pt>
    <dgm:pt modelId="{82AADC50-80D7-4E54-994D-4DF0EE964840}" type="sibTrans" cxnId="{ECF8EF33-BC43-4F6F-8D20-64298BBBD665}">
      <dgm:prSet/>
      <dgm:spPr/>
      <dgm:t>
        <a:bodyPr/>
        <a:lstStyle/>
        <a:p>
          <a:endParaRPr lang="en-US"/>
        </a:p>
      </dgm:t>
    </dgm:pt>
    <dgm:pt modelId="{309460C6-A74A-43D9-BBE0-A691852343C0}">
      <dgm:prSet phldrT="[Text]" custT="1"/>
      <dgm:spPr/>
      <dgm:t>
        <a:bodyPr/>
        <a:lstStyle/>
        <a:p>
          <a:r>
            <a:rPr lang="en-US" sz="1100" dirty="0" smtClean="0"/>
            <a:t>Need to do the work to answer this question</a:t>
          </a:r>
          <a:endParaRPr lang="en-US" sz="1100" dirty="0"/>
        </a:p>
      </dgm:t>
    </dgm:pt>
    <dgm:pt modelId="{750C872E-D362-40B4-8641-AF5BC4D40777}" type="parTrans" cxnId="{B1F19103-2C45-4A85-9B52-31519CB6BD14}">
      <dgm:prSet/>
      <dgm:spPr/>
      <dgm:t>
        <a:bodyPr/>
        <a:lstStyle/>
        <a:p>
          <a:endParaRPr lang="en-US"/>
        </a:p>
      </dgm:t>
    </dgm:pt>
    <dgm:pt modelId="{1B2391D6-2A85-46EC-9C2B-D1C68FE2FC87}" type="sibTrans" cxnId="{B1F19103-2C45-4A85-9B52-31519CB6BD14}">
      <dgm:prSet/>
      <dgm:spPr/>
      <dgm:t>
        <a:bodyPr/>
        <a:lstStyle/>
        <a:p>
          <a:endParaRPr lang="en-US"/>
        </a:p>
      </dgm:t>
    </dgm:pt>
    <dgm:pt modelId="{2D759249-AE3B-4CDE-90E0-88C66660A81B}">
      <dgm:prSet phldrT="[Text]"/>
      <dgm:spPr/>
      <dgm:t>
        <a:bodyPr/>
        <a:lstStyle/>
        <a:p>
          <a:r>
            <a:rPr lang="en-US" dirty="0"/>
            <a:t>Where else can the state standardize for efficiency?</a:t>
          </a:r>
        </a:p>
      </dgm:t>
    </dgm:pt>
    <dgm:pt modelId="{A0FB92C7-A9D4-41DD-8CE9-6615D7678B42}" type="parTrans" cxnId="{31AD932E-DF3E-4557-B745-37AD1BE1954F}">
      <dgm:prSet/>
      <dgm:spPr/>
      <dgm:t>
        <a:bodyPr/>
        <a:lstStyle/>
        <a:p>
          <a:endParaRPr lang="en-US"/>
        </a:p>
      </dgm:t>
    </dgm:pt>
    <dgm:pt modelId="{609E89D0-0321-4439-96AA-C186ECA1763A}" type="sibTrans" cxnId="{31AD932E-DF3E-4557-B745-37AD1BE1954F}">
      <dgm:prSet/>
      <dgm:spPr/>
      <dgm:t>
        <a:bodyPr/>
        <a:lstStyle/>
        <a:p>
          <a:endParaRPr lang="en-US"/>
        </a:p>
      </dgm:t>
    </dgm:pt>
    <dgm:pt modelId="{6982AB37-9DCC-4246-A3F5-4CBAD3F32651}">
      <dgm:prSet phldrT="[Text]" custT="1"/>
      <dgm:spPr/>
      <dgm:t>
        <a:bodyPr/>
        <a:lstStyle/>
        <a:p>
          <a:r>
            <a:rPr lang="en-US" sz="1100" dirty="0" smtClean="0"/>
            <a:t>Need justification for alternative investment</a:t>
          </a:r>
          <a:endParaRPr lang="en-US" sz="1100" dirty="0"/>
        </a:p>
      </dgm:t>
    </dgm:pt>
    <dgm:pt modelId="{F949A5E3-1E1F-4C5E-AE3B-5985878EFA50}" type="parTrans" cxnId="{E3C9879B-0FEB-427D-8D3F-9EB49D7F3934}">
      <dgm:prSet/>
      <dgm:spPr/>
      <dgm:t>
        <a:bodyPr/>
        <a:lstStyle/>
        <a:p>
          <a:endParaRPr lang="en-US"/>
        </a:p>
      </dgm:t>
    </dgm:pt>
    <dgm:pt modelId="{10434B5C-E1E1-40ED-A7D6-ADBD5510128F}" type="sibTrans" cxnId="{E3C9879B-0FEB-427D-8D3F-9EB49D7F3934}">
      <dgm:prSet/>
      <dgm:spPr/>
      <dgm:t>
        <a:bodyPr/>
        <a:lstStyle/>
        <a:p>
          <a:endParaRPr lang="en-US"/>
        </a:p>
      </dgm:t>
    </dgm:pt>
    <dgm:pt modelId="{C1DDD40F-C94D-4A2A-8A0A-203D212488D9}">
      <dgm:prSet phldrT="[Text]" custT="1"/>
      <dgm:spPr/>
      <dgm:t>
        <a:bodyPr/>
        <a:lstStyle/>
        <a:p>
          <a:r>
            <a:rPr lang="en-US" sz="1100" dirty="0"/>
            <a:t>Integration layer and interfaces would be standardized regardless of solution</a:t>
          </a:r>
        </a:p>
      </dgm:t>
    </dgm:pt>
    <dgm:pt modelId="{BE0CCDFC-5628-46A2-AEB0-E6178752596D}" type="parTrans" cxnId="{17A547EB-14C9-442F-8CCD-7F96A5E28512}">
      <dgm:prSet/>
      <dgm:spPr/>
      <dgm:t>
        <a:bodyPr/>
        <a:lstStyle/>
        <a:p>
          <a:endParaRPr lang="en-US"/>
        </a:p>
      </dgm:t>
    </dgm:pt>
    <dgm:pt modelId="{1A79C9FA-39A6-4BE4-85F5-CF400C8969A2}" type="sibTrans" cxnId="{17A547EB-14C9-442F-8CCD-7F96A5E28512}">
      <dgm:prSet/>
      <dgm:spPr/>
      <dgm:t>
        <a:bodyPr/>
        <a:lstStyle/>
        <a:p>
          <a:endParaRPr lang="en-US"/>
        </a:p>
      </dgm:t>
    </dgm:pt>
    <dgm:pt modelId="{90DC33A5-2382-4D7A-AB58-3E153DE051D9}">
      <dgm:prSet phldrT="[Text]" custT="1"/>
      <dgm:spPr/>
      <dgm:t>
        <a:bodyPr/>
        <a:lstStyle/>
        <a:p>
          <a:r>
            <a:rPr lang="en-US" sz="1100" dirty="0"/>
            <a:t>Standard ADFS protocols for SSO</a:t>
          </a:r>
        </a:p>
      </dgm:t>
    </dgm:pt>
    <dgm:pt modelId="{172D49FB-9D8B-45B8-9D92-6986BF7114DF}" type="parTrans" cxnId="{C67AC06B-BCD3-4EA2-AE0A-244B7B13E09C}">
      <dgm:prSet/>
      <dgm:spPr/>
      <dgm:t>
        <a:bodyPr/>
        <a:lstStyle/>
        <a:p>
          <a:endParaRPr lang="en-US"/>
        </a:p>
      </dgm:t>
    </dgm:pt>
    <dgm:pt modelId="{0F4F9E23-38B2-4FFE-98AF-3B85A9DB1407}" type="sibTrans" cxnId="{C67AC06B-BCD3-4EA2-AE0A-244B7B13E09C}">
      <dgm:prSet/>
      <dgm:spPr/>
      <dgm:t>
        <a:bodyPr/>
        <a:lstStyle/>
        <a:p>
          <a:endParaRPr lang="en-US"/>
        </a:p>
      </dgm:t>
    </dgm:pt>
    <dgm:pt modelId="{3EB90A4E-87D1-4F59-BCE2-F4377E98F81F}">
      <dgm:prSet phldrT="[Text]" custT="1"/>
      <dgm:spPr/>
      <dgm:t>
        <a:bodyPr/>
        <a:lstStyle/>
        <a:p>
          <a:r>
            <a:rPr lang="en-US" sz="1100" dirty="0"/>
            <a:t>Other areas TBD</a:t>
          </a:r>
        </a:p>
      </dgm:t>
    </dgm:pt>
    <dgm:pt modelId="{8147D18F-7098-45FA-BF1F-10D00ABC9DDA}" type="parTrans" cxnId="{0F98F383-E647-4C5C-8EDC-63A3F651AB2E}">
      <dgm:prSet/>
      <dgm:spPr/>
      <dgm:t>
        <a:bodyPr/>
        <a:lstStyle/>
        <a:p>
          <a:endParaRPr lang="en-US"/>
        </a:p>
      </dgm:t>
    </dgm:pt>
    <dgm:pt modelId="{779E5761-449A-414B-BDC2-AA740CC9129F}" type="sibTrans" cxnId="{0F98F383-E647-4C5C-8EDC-63A3F651AB2E}">
      <dgm:prSet/>
      <dgm:spPr/>
      <dgm:t>
        <a:bodyPr/>
        <a:lstStyle/>
        <a:p>
          <a:endParaRPr lang="en-US"/>
        </a:p>
      </dgm:t>
    </dgm:pt>
    <dgm:pt modelId="{4F2FF2ED-F6C2-41DC-B850-9ABC96229E90}">
      <dgm:prSet phldrT="[Text]" custT="1"/>
      <dgm:spPr/>
      <dgm:t>
        <a:bodyPr/>
        <a:lstStyle/>
        <a:p>
          <a:r>
            <a:rPr lang="en-US" sz="1100" dirty="0"/>
            <a:t>Agencies would migrate over time and as they </a:t>
          </a:r>
          <a:r>
            <a:rPr lang="en-US" sz="1100" dirty="0" smtClean="0"/>
            <a:t>wish  </a:t>
          </a:r>
          <a:endParaRPr lang="en-US" sz="1100" dirty="0"/>
        </a:p>
      </dgm:t>
    </dgm:pt>
    <dgm:pt modelId="{62E1E50E-44CF-4C4F-BEFD-D4D2FB3AEDDC}" type="parTrans" cxnId="{42E0659D-A7D3-4BCB-AE0B-8D9CAA6F308F}">
      <dgm:prSet/>
      <dgm:spPr/>
      <dgm:t>
        <a:bodyPr/>
        <a:lstStyle/>
        <a:p>
          <a:endParaRPr lang="en-US"/>
        </a:p>
      </dgm:t>
    </dgm:pt>
    <dgm:pt modelId="{BA0EAF84-0270-4746-888A-71C397210C6D}" type="sibTrans" cxnId="{42E0659D-A7D3-4BCB-AE0B-8D9CAA6F308F}">
      <dgm:prSet/>
      <dgm:spPr/>
      <dgm:t>
        <a:bodyPr/>
        <a:lstStyle/>
        <a:p>
          <a:endParaRPr lang="en-US"/>
        </a:p>
      </dgm:t>
    </dgm:pt>
    <dgm:pt modelId="{0FDF3EAB-3F3C-4783-800B-89C133234C9C}">
      <dgm:prSet phldrT="[Text]" custT="1"/>
      <dgm:spPr/>
      <dgm:t>
        <a:bodyPr/>
        <a:lstStyle/>
        <a:p>
          <a:r>
            <a:rPr lang="en-US" sz="1100" dirty="0" smtClean="0"/>
            <a:t>No single instance can meet cross-agency need without significant, highly impactful redesign to standardize on processes across the enterprise</a:t>
          </a:r>
          <a:endParaRPr lang="en-US" sz="1100" dirty="0"/>
        </a:p>
      </dgm:t>
    </dgm:pt>
    <dgm:pt modelId="{A1CE637C-7C74-44EF-92EE-FD1F070138F5}" type="parTrans" cxnId="{5CCA2A41-672F-4AE5-AE42-079125C7A829}">
      <dgm:prSet/>
      <dgm:spPr/>
      <dgm:t>
        <a:bodyPr/>
        <a:lstStyle/>
        <a:p>
          <a:endParaRPr lang="en-US"/>
        </a:p>
      </dgm:t>
    </dgm:pt>
    <dgm:pt modelId="{0996FD55-F9DF-497E-A660-59098349A180}" type="sibTrans" cxnId="{5CCA2A41-672F-4AE5-AE42-079125C7A829}">
      <dgm:prSet/>
      <dgm:spPr/>
      <dgm:t>
        <a:bodyPr/>
        <a:lstStyle/>
        <a:p>
          <a:endParaRPr lang="en-US"/>
        </a:p>
      </dgm:t>
    </dgm:pt>
    <dgm:pt modelId="{402C4670-4BFD-40C2-B5D2-F697DDFA1C5A}">
      <dgm:prSet phldrT="[Text]" custT="1"/>
      <dgm:spPr/>
      <dgm:t>
        <a:bodyPr/>
        <a:lstStyle/>
        <a:p>
          <a:r>
            <a:rPr lang="en-US" sz="1050" dirty="0" smtClean="0"/>
            <a:t>Working </a:t>
          </a:r>
          <a:r>
            <a:rPr lang="en-US" sz="1050" dirty="0"/>
            <a:t>assumption is </a:t>
          </a:r>
          <a:r>
            <a:rPr lang="en-US" sz="1050" dirty="0" smtClean="0"/>
            <a:t>YES</a:t>
          </a:r>
          <a:endParaRPr lang="en-US" sz="1050" dirty="0"/>
        </a:p>
      </dgm:t>
    </dgm:pt>
    <dgm:pt modelId="{25A0C7A7-BDD4-4197-B4B5-4A6D3F4B2224}" type="parTrans" cxnId="{FCAFF5F4-B7FE-461D-A6B6-CD87766304A2}">
      <dgm:prSet/>
      <dgm:spPr/>
      <dgm:t>
        <a:bodyPr/>
        <a:lstStyle/>
        <a:p>
          <a:endParaRPr lang="en-US"/>
        </a:p>
      </dgm:t>
    </dgm:pt>
    <dgm:pt modelId="{364D6932-1343-4A91-98B8-214111358D90}" type="sibTrans" cxnId="{FCAFF5F4-B7FE-461D-A6B6-CD87766304A2}">
      <dgm:prSet/>
      <dgm:spPr/>
      <dgm:t>
        <a:bodyPr/>
        <a:lstStyle/>
        <a:p>
          <a:endParaRPr lang="en-US"/>
        </a:p>
      </dgm:t>
    </dgm:pt>
    <dgm:pt modelId="{7959AB0B-7A36-4313-8C37-15B0DB6888FE}">
      <dgm:prSet phldrT="[Text]" custT="1"/>
      <dgm:spPr/>
      <dgm:t>
        <a:bodyPr/>
        <a:lstStyle/>
        <a:p>
          <a:r>
            <a:rPr lang="en-US" sz="1050" dirty="0" smtClean="0"/>
            <a:t>Solution can be deployed as separate instance for individual agencies or groups of agencies with similar needs</a:t>
          </a:r>
          <a:endParaRPr lang="en-US" sz="1050" dirty="0"/>
        </a:p>
      </dgm:t>
    </dgm:pt>
    <dgm:pt modelId="{B7E4B134-5C73-4048-9F91-2858BBFFF4E6}" type="parTrans" cxnId="{56677BB6-C350-4FB3-975B-D6A405F8AD9B}">
      <dgm:prSet/>
      <dgm:spPr/>
      <dgm:t>
        <a:bodyPr/>
        <a:lstStyle/>
        <a:p>
          <a:endParaRPr lang="en-US"/>
        </a:p>
      </dgm:t>
    </dgm:pt>
    <dgm:pt modelId="{0DDEF2BF-67E6-4342-A6E7-1C766EBD5467}" type="sibTrans" cxnId="{56677BB6-C350-4FB3-975B-D6A405F8AD9B}">
      <dgm:prSet/>
      <dgm:spPr/>
      <dgm:t>
        <a:bodyPr/>
        <a:lstStyle/>
        <a:p>
          <a:endParaRPr lang="en-US"/>
        </a:p>
      </dgm:t>
    </dgm:pt>
    <dgm:pt modelId="{2546661B-6464-44B2-8BE5-6C886C3451E0}">
      <dgm:prSet phldrT="[Text]" custT="1"/>
      <dgm:spPr/>
      <dgm:t>
        <a:bodyPr/>
        <a:lstStyle/>
        <a:p>
          <a:r>
            <a:rPr lang="en-US" sz="1100" dirty="0" smtClean="0"/>
            <a:t>Working assumption is a qualified YES</a:t>
          </a:r>
          <a:endParaRPr lang="en-US" sz="1100" dirty="0"/>
        </a:p>
      </dgm:t>
    </dgm:pt>
    <dgm:pt modelId="{B080C1B1-A3DC-49D8-ABD9-26C861701CC4}" type="parTrans" cxnId="{D84285F3-721A-4870-B1AD-3333D22797C9}">
      <dgm:prSet/>
      <dgm:spPr/>
      <dgm:t>
        <a:bodyPr/>
        <a:lstStyle/>
        <a:p>
          <a:endParaRPr lang="en-US"/>
        </a:p>
      </dgm:t>
    </dgm:pt>
    <dgm:pt modelId="{DDDADC30-381E-4F04-8423-2469B57E31DA}" type="sibTrans" cxnId="{D84285F3-721A-4870-B1AD-3333D22797C9}">
      <dgm:prSet/>
      <dgm:spPr/>
      <dgm:t>
        <a:bodyPr/>
        <a:lstStyle/>
        <a:p>
          <a:endParaRPr lang="en-US"/>
        </a:p>
      </dgm:t>
    </dgm:pt>
    <dgm:pt modelId="{04D3A318-C69D-4FAA-B2FE-89D423C2A011}" type="pres">
      <dgm:prSet presAssocID="{CB13B40A-E389-44CD-8F56-6763BF2E89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B29A5F-7BCD-4A61-B61F-D406D6E5C518}" type="pres">
      <dgm:prSet presAssocID="{CB13B40A-E389-44CD-8F56-6763BF2E894F}" presName="tSp" presStyleCnt="0"/>
      <dgm:spPr/>
    </dgm:pt>
    <dgm:pt modelId="{16FD39BD-7367-43D7-8C01-5F078F8D2400}" type="pres">
      <dgm:prSet presAssocID="{CB13B40A-E389-44CD-8F56-6763BF2E894F}" presName="bSp" presStyleCnt="0"/>
      <dgm:spPr/>
    </dgm:pt>
    <dgm:pt modelId="{DCE5B0EB-CB4D-476E-B981-2179BEAD584B}" type="pres">
      <dgm:prSet presAssocID="{CB13B40A-E389-44CD-8F56-6763BF2E894F}" presName="process" presStyleCnt="0"/>
      <dgm:spPr/>
    </dgm:pt>
    <dgm:pt modelId="{8FFCA68D-1E6C-4FA9-B802-9CD0C2BE22BA}" type="pres">
      <dgm:prSet presAssocID="{36E9D1D6-0B01-4F84-A9E1-E2607A4EA5CD}" presName="composite1" presStyleCnt="0"/>
      <dgm:spPr/>
    </dgm:pt>
    <dgm:pt modelId="{17BF149F-7DE1-4ABD-95A8-515431205825}" type="pres">
      <dgm:prSet presAssocID="{36E9D1D6-0B01-4F84-A9E1-E2607A4EA5CD}" presName="dummyNode1" presStyleLbl="node1" presStyleIdx="0" presStyleCnt="4"/>
      <dgm:spPr/>
    </dgm:pt>
    <dgm:pt modelId="{4E17F588-E8D7-4D39-B9E6-3EC6901B36F9}" type="pres">
      <dgm:prSet presAssocID="{36E9D1D6-0B01-4F84-A9E1-E2607A4EA5CD}" presName="childNode1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12159-EBFC-43BE-9E82-61A62CC8E7BF}" type="pres">
      <dgm:prSet presAssocID="{36E9D1D6-0B01-4F84-A9E1-E2607A4EA5CD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7F4806-C708-463A-BB3B-A77E96F92AFA}" type="pres">
      <dgm:prSet presAssocID="{36E9D1D6-0B01-4F84-A9E1-E2607A4EA5CD}" presName="parentNode1" presStyleLbl="node1" presStyleIdx="0" presStyleCnt="4" custLinFactNeighborX="-976" custLinFactNeighborY="99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FF012-7B53-49CC-B5D3-C5266305BC57}" type="pres">
      <dgm:prSet presAssocID="{36E9D1D6-0B01-4F84-A9E1-E2607A4EA5CD}" presName="connSite1" presStyleCnt="0"/>
      <dgm:spPr/>
    </dgm:pt>
    <dgm:pt modelId="{863B46B6-BAA3-4A76-A5EA-2AAAD9CA7464}" type="pres">
      <dgm:prSet presAssocID="{B81B6F2D-765B-45D9-81DE-3902A94D0E54}" presName="Name9" presStyleLbl="sibTrans2D1" presStyleIdx="0" presStyleCnt="3"/>
      <dgm:spPr/>
      <dgm:t>
        <a:bodyPr/>
        <a:lstStyle/>
        <a:p>
          <a:endParaRPr lang="en-US"/>
        </a:p>
      </dgm:t>
    </dgm:pt>
    <dgm:pt modelId="{39BCED3C-7DEB-40DA-9F7C-53AB7313AA3C}" type="pres">
      <dgm:prSet presAssocID="{6A52ACCB-D799-4789-BB45-D0A651776E1A}" presName="composite2" presStyleCnt="0"/>
      <dgm:spPr/>
    </dgm:pt>
    <dgm:pt modelId="{AFFCBD15-80C2-4B56-912B-3B985F0DDFA9}" type="pres">
      <dgm:prSet presAssocID="{6A52ACCB-D799-4789-BB45-D0A651776E1A}" presName="dummyNode2" presStyleLbl="node1" presStyleIdx="0" presStyleCnt="4"/>
      <dgm:spPr/>
    </dgm:pt>
    <dgm:pt modelId="{5098C895-5EB4-4BFE-BBA4-0EE66A59D98B}" type="pres">
      <dgm:prSet presAssocID="{6A52ACCB-D799-4789-BB45-D0A651776E1A}" presName="childNode2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8C4608-8189-4EDB-B4E5-D9EC654B2B73}" type="pres">
      <dgm:prSet presAssocID="{6A52ACCB-D799-4789-BB45-D0A651776E1A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50EDA-07D8-4A5A-8D3E-F24CF9E9B00B}" type="pres">
      <dgm:prSet presAssocID="{6A52ACCB-D799-4789-BB45-D0A651776E1A}" presName="parentNode2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4A6FD1-3B99-4FEC-B13D-875351386414}" type="pres">
      <dgm:prSet presAssocID="{6A52ACCB-D799-4789-BB45-D0A651776E1A}" presName="connSite2" presStyleCnt="0"/>
      <dgm:spPr/>
    </dgm:pt>
    <dgm:pt modelId="{E0B6F520-410D-40EE-9C03-7C6231F8048D}" type="pres">
      <dgm:prSet presAssocID="{0F810BB6-6EBB-482E-BE64-8DCD657871DD}" presName="Name18" presStyleLbl="sibTrans2D1" presStyleIdx="1" presStyleCnt="3"/>
      <dgm:spPr/>
      <dgm:t>
        <a:bodyPr/>
        <a:lstStyle/>
        <a:p>
          <a:endParaRPr lang="en-US"/>
        </a:p>
      </dgm:t>
    </dgm:pt>
    <dgm:pt modelId="{6CE17227-4D94-4117-8DE6-5B94805AA806}" type="pres">
      <dgm:prSet presAssocID="{E6B65D64-AD99-41A2-BB0C-787F22D54C82}" presName="composite1" presStyleCnt="0"/>
      <dgm:spPr/>
    </dgm:pt>
    <dgm:pt modelId="{1A2033B9-B26C-455A-BB7B-EA2CE63DD435}" type="pres">
      <dgm:prSet presAssocID="{E6B65D64-AD99-41A2-BB0C-787F22D54C82}" presName="dummyNode1" presStyleLbl="node1" presStyleIdx="1" presStyleCnt="4"/>
      <dgm:spPr/>
    </dgm:pt>
    <dgm:pt modelId="{4D6A53B1-7A2D-42C5-A849-0F240DE45EA6}" type="pres">
      <dgm:prSet presAssocID="{E6B65D64-AD99-41A2-BB0C-787F22D54C82}" presName="childNode1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DAD98C-67F4-4CC3-B7F7-A184B7F7D088}" type="pres">
      <dgm:prSet presAssocID="{E6B65D64-AD99-41A2-BB0C-787F22D54C82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6DA77-C247-4C18-8040-936B285981E6}" type="pres">
      <dgm:prSet presAssocID="{E6B65D64-AD99-41A2-BB0C-787F22D54C82}" presName="parentNode1" presStyleLbl="node1" presStyleIdx="2" presStyleCnt="4" custLinFactNeighborY="155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28C7F4-5315-476A-B04E-C43B57946C53}" type="pres">
      <dgm:prSet presAssocID="{E6B65D64-AD99-41A2-BB0C-787F22D54C82}" presName="connSite1" presStyleCnt="0"/>
      <dgm:spPr/>
    </dgm:pt>
    <dgm:pt modelId="{03808A45-F2C9-4E37-9ACB-9C1C125F5101}" type="pres">
      <dgm:prSet presAssocID="{82AADC50-80D7-4E54-994D-4DF0EE964840}" presName="Name9" presStyleLbl="sibTrans2D1" presStyleIdx="2" presStyleCnt="3"/>
      <dgm:spPr/>
      <dgm:t>
        <a:bodyPr/>
        <a:lstStyle/>
        <a:p>
          <a:endParaRPr lang="en-US"/>
        </a:p>
      </dgm:t>
    </dgm:pt>
    <dgm:pt modelId="{AE30D0B1-2F86-4772-B874-AF430AD2D493}" type="pres">
      <dgm:prSet presAssocID="{2D759249-AE3B-4CDE-90E0-88C66660A81B}" presName="composite2" presStyleCnt="0"/>
      <dgm:spPr/>
    </dgm:pt>
    <dgm:pt modelId="{9F70717C-E742-4ABD-84BC-B0DAB93093F6}" type="pres">
      <dgm:prSet presAssocID="{2D759249-AE3B-4CDE-90E0-88C66660A81B}" presName="dummyNode2" presStyleLbl="node1" presStyleIdx="2" presStyleCnt="4"/>
      <dgm:spPr/>
    </dgm:pt>
    <dgm:pt modelId="{71A84E8F-3906-4F8C-ABA1-BA6495394213}" type="pres">
      <dgm:prSet presAssocID="{2D759249-AE3B-4CDE-90E0-88C66660A81B}" presName="childNode2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E266B-0AEF-4358-8FFB-3250FF76A8CB}" type="pres">
      <dgm:prSet presAssocID="{2D759249-AE3B-4CDE-90E0-88C66660A81B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1A9191-5A76-41CB-BD6D-B267C7926BDC}" type="pres">
      <dgm:prSet presAssocID="{2D759249-AE3B-4CDE-90E0-88C66660A81B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E2011-2EC7-447E-BF9F-EAA092B3C442}" type="pres">
      <dgm:prSet presAssocID="{2D759249-AE3B-4CDE-90E0-88C66660A81B}" presName="connSite2" presStyleCnt="0"/>
      <dgm:spPr/>
    </dgm:pt>
  </dgm:ptLst>
  <dgm:cxnLst>
    <dgm:cxn modelId="{86A874B8-561C-4A35-AEBA-9858DB42CC05}" type="presOf" srcId="{7959AB0B-7A36-4313-8C37-15B0DB6888FE}" destId="{C38C4608-8189-4EDB-B4E5-D9EC654B2B73}" srcOrd="1" destOrd="2" presId="urn:microsoft.com/office/officeart/2005/8/layout/hProcess4"/>
    <dgm:cxn modelId="{A6978C2C-CEEE-41BE-B6FF-615F43F3F2B0}" srcId="{CB13B40A-E389-44CD-8F56-6763BF2E894F}" destId="{36E9D1D6-0B01-4F84-A9E1-E2607A4EA5CD}" srcOrd="0" destOrd="0" parTransId="{5C36FD18-020A-454C-BEDD-2C14E1FDAB46}" sibTransId="{B81B6F2D-765B-45D9-81DE-3902A94D0E54}"/>
    <dgm:cxn modelId="{72ECE17A-89D6-48C9-8F31-5E492A3726DE}" type="presOf" srcId="{0FDF3EAB-3F3C-4783-800B-89C133234C9C}" destId="{4E17F588-E8D7-4D39-B9E6-3EC6901B36F9}" srcOrd="0" destOrd="1" presId="urn:microsoft.com/office/officeart/2005/8/layout/hProcess4"/>
    <dgm:cxn modelId="{087403EB-0C96-4ED1-ADB6-66EA22774FD6}" type="presOf" srcId="{309460C6-A74A-43D9-BBE0-A691852343C0}" destId="{70DAD98C-67F4-4CC3-B7F7-A184B7F7D088}" srcOrd="1" destOrd="0" presId="urn:microsoft.com/office/officeart/2005/8/layout/hProcess4"/>
    <dgm:cxn modelId="{5BFAD750-681F-4645-9041-89413B837640}" type="presOf" srcId="{7959AB0B-7A36-4313-8C37-15B0DB6888FE}" destId="{5098C895-5EB4-4BFE-BBA4-0EE66A59D98B}" srcOrd="0" destOrd="2" presId="urn:microsoft.com/office/officeart/2005/8/layout/hProcess4"/>
    <dgm:cxn modelId="{E09D49D5-32F3-48C3-80A5-F978024E0E69}" srcId="{6A52ACCB-D799-4789-BB45-D0A651776E1A}" destId="{1B875F06-95F5-4FC8-9F64-523EC9F9B737}" srcOrd="0" destOrd="0" parTransId="{4BF42432-11DE-49DD-B55D-642220917A7E}" sibTransId="{1CA97EDE-713E-48B4-BB6B-A13EE268B8F5}"/>
    <dgm:cxn modelId="{C67AC06B-BCD3-4EA2-AE0A-244B7B13E09C}" srcId="{2D759249-AE3B-4CDE-90E0-88C66660A81B}" destId="{90DC33A5-2382-4D7A-AB58-3E153DE051D9}" srcOrd="1" destOrd="0" parTransId="{172D49FB-9D8B-45B8-9D92-6986BF7114DF}" sibTransId="{0F4F9E23-38B2-4FFE-98AF-3B85A9DB1407}"/>
    <dgm:cxn modelId="{43803E6A-6206-4E47-BCFC-CB512C3ABD1E}" type="presOf" srcId="{36E9D1D6-0B01-4F84-A9E1-E2607A4EA5CD}" destId="{967F4806-C708-463A-BB3B-A77E96F92AFA}" srcOrd="0" destOrd="0" presId="urn:microsoft.com/office/officeart/2005/8/layout/hProcess4"/>
    <dgm:cxn modelId="{2F98C24F-DB64-4873-BB6C-ADA2C00AC49D}" type="presOf" srcId="{CB13B40A-E389-44CD-8F56-6763BF2E894F}" destId="{04D3A318-C69D-4FAA-B2FE-89D423C2A011}" srcOrd="0" destOrd="0" presId="urn:microsoft.com/office/officeart/2005/8/layout/hProcess4"/>
    <dgm:cxn modelId="{5CCA2A41-672F-4AE5-AE42-079125C7A829}" srcId="{36E9D1D6-0B01-4F84-A9E1-E2607A4EA5CD}" destId="{0FDF3EAB-3F3C-4783-800B-89C133234C9C}" srcOrd="1" destOrd="0" parTransId="{A1CE637C-7C74-44EF-92EE-FD1F070138F5}" sibTransId="{0996FD55-F9DF-497E-A660-59098349A180}"/>
    <dgm:cxn modelId="{F865EC2A-D71C-4691-BFB2-52FA68797543}" type="presOf" srcId="{2546661B-6464-44B2-8BE5-6C886C3451E0}" destId="{70DAD98C-67F4-4CC3-B7F7-A184B7F7D088}" srcOrd="1" destOrd="1" presId="urn:microsoft.com/office/officeart/2005/8/layout/hProcess4"/>
    <dgm:cxn modelId="{D99C554B-9C2E-44C7-A5FF-CAF1D8E5CE4B}" srcId="{36E9D1D6-0B01-4F84-A9E1-E2607A4EA5CD}" destId="{C8FEA2E1-EAAA-43D8-84CE-91D66FF663C1}" srcOrd="0" destOrd="0" parTransId="{5B132F7F-B3ED-48E6-9A85-CD4E97DF490A}" sibTransId="{54261706-2ABA-498F-88B3-8043809BD305}"/>
    <dgm:cxn modelId="{42E0659D-A7D3-4BCB-AE0B-8D9CAA6F308F}" srcId="{E6B65D64-AD99-41A2-BB0C-787F22D54C82}" destId="{4F2FF2ED-F6C2-41DC-B850-9ABC96229E90}" srcOrd="2" destOrd="0" parTransId="{62E1E50E-44CF-4C4F-BEFD-D4D2FB3AEDDC}" sibTransId="{BA0EAF84-0270-4746-888A-71C397210C6D}"/>
    <dgm:cxn modelId="{FCAFF5F4-B7FE-461D-A6B6-CD87766304A2}" srcId="{6A52ACCB-D799-4789-BB45-D0A651776E1A}" destId="{402C4670-4BFD-40C2-B5D2-F697DDFA1C5A}" srcOrd="1" destOrd="0" parTransId="{25A0C7A7-BDD4-4197-B4B5-4A6D3F4B2224}" sibTransId="{364D6932-1343-4A91-98B8-214111358D90}"/>
    <dgm:cxn modelId="{31B60903-8B53-4895-AAF9-B7714C777FF1}" srcId="{CB13B40A-E389-44CD-8F56-6763BF2E894F}" destId="{6A52ACCB-D799-4789-BB45-D0A651776E1A}" srcOrd="1" destOrd="0" parTransId="{9FC786AF-924C-426B-8DD5-C91F4F81BFC0}" sibTransId="{0F810BB6-6EBB-482E-BE64-8DCD657871DD}"/>
    <dgm:cxn modelId="{E0FBA524-537E-416A-B473-B7AD1E9F6E98}" type="presOf" srcId="{0F810BB6-6EBB-482E-BE64-8DCD657871DD}" destId="{E0B6F520-410D-40EE-9C03-7C6231F8048D}" srcOrd="0" destOrd="0" presId="urn:microsoft.com/office/officeart/2005/8/layout/hProcess4"/>
    <dgm:cxn modelId="{F5F3A32A-D900-43C0-93D4-D7BA705A0BA1}" type="presOf" srcId="{2546661B-6464-44B2-8BE5-6C886C3451E0}" destId="{4D6A53B1-7A2D-42C5-A849-0F240DE45EA6}" srcOrd="0" destOrd="1" presId="urn:microsoft.com/office/officeart/2005/8/layout/hProcess4"/>
    <dgm:cxn modelId="{CC194B52-F904-475E-A3F4-8D9C4E19DC41}" type="presOf" srcId="{6982AB37-9DCC-4246-A3F5-4CBAD3F32651}" destId="{70DAD98C-67F4-4CC3-B7F7-A184B7F7D088}" srcOrd="1" destOrd="3" presId="urn:microsoft.com/office/officeart/2005/8/layout/hProcess4"/>
    <dgm:cxn modelId="{4800116A-C4C4-4B16-B691-AD49335237D9}" type="presOf" srcId="{402C4670-4BFD-40C2-B5D2-F697DDFA1C5A}" destId="{C38C4608-8189-4EDB-B4E5-D9EC654B2B73}" srcOrd="1" destOrd="1" presId="urn:microsoft.com/office/officeart/2005/8/layout/hProcess4"/>
    <dgm:cxn modelId="{31AD932E-DF3E-4557-B745-37AD1BE1954F}" srcId="{CB13B40A-E389-44CD-8F56-6763BF2E894F}" destId="{2D759249-AE3B-4CDE-90E0-88C66660A81B}" srcOrd="3" destOrd="0" parTransId="{A0FB92C7-A9D4-41DD-8CE9-6615D7678B42}" sibTransId="{609E89D0-0321-4439-96AA-C186ECA1763A}"/>
    <dgm:cxn modelId="{D84285F3-721A-4870-B1AD-3333D22797C9}" srcId="{E6B65D64-AD99-41A2-BB0C-787F22D54C82}" destId="{2546661B-6464-44B2-8BE5-6C886C3451E0}" srcOrd="1" destOrd="0" parTransId="{B080C1B1-A3DC-49D8-ABD9-26C861701CC4}" sibTransId="{DDDADC30-381E-4F04-8423-2469B57E31DA}"/>
    <dgm:cxn modelId="{59F6FD63-73D4-4788-922C-6800FC58FAAD}" type="presOf" srcId="{C1DDD40F-C94D-4A2A-8A0A-203D212488D9}" destId="{71A84E8F-3906-4F8C-ABA1-BA6495394213}" srcOrd="0" destOrd="0" presId="urn:microsoft.com/office/officeart/2005/8/layout/hProcess4"/>
    <dgm:cxn modelId="{56677BB6-C350-4FB3-975B-D6A405F8AD9B}" srcId="{6A52ACCB-D799-4789-BB45-D0A651776E1A}" destId="{7959AB0B-7A36-4313-8C37-15B0DB6888FE}" srcOrd="2" destOrd="0" parTransId="{B7E4B134-5C73-4048-9F91-2858BBFFF4E6}" sibTransId="{0DDEF2BF-67E6-4342-A6E7-1C766EBD5467}"/>
    <dgm:cxn modelId="{8FF0ED64-509D-4552-B47E-2FBF8CDFF254}" type="presOf" srcId="{90DC33A5-2382-4D7A-AB58-3E153DE051D9}" destId="{C43E266B-0AEF-4358-8FFB-3250FF76A8CB}" srcOrd="1" destOrd="1" presId="urn:microsoft.com/office/officeart/2005/8/layout/hProcess4"/>
    <dgm:cxn modelId="{26A84AE2-46A2-476B-AEB8-95A0302A4BA0}" type="presOf" srcId="{0FDF3EAB-3F3C-4783-800B-89C133234C9C}" destId="{15012159-EBFC-43BE-9E82-61A62CC8E7BF}" srcOrd="1" destOrd="1" presId="urn:microsoft.com/office/officeart/2005/8/layout/hProcess4"/>
    <dgm:cxn modelId="{DCA3C95C-3ED7-4E77-93D5-630241D25E55}" type="presOf" srcId="{B81B6F2D-765B-45D9-81DE-3902A94D0E54}" destId="{863B46B6-BAA3-4A76-A5EA-2AAAD9CA7464}" srcOrd="0" destOrd="0" presId="urn:microsoft.com/office/officeart/2005/8/layout/hProcess4"/>
    <dgm:cxn modelId="{E3C9879B-0FEB-427D-8D3F-9EB49D7F3934}" srcId="{E6B65D64-AD99-41A2-BB0C-787F22D54C82}" destId="{6982AB37-9DCC-4246-A3F5-4CBAD3F32651}" srcOrd="3" destOrd="0" parTransId="{F949A5E3-1E1F-4C5E-AE3B-5985878EFA50}" sibTransId="{10434B5C-E1E1-40ED-A7D6-ADBD5510128F}"/>
    <dgm:cxn modelId="{9F61F559-C2EC-416B-81B1-41FAA2DE74CA}" type="presOf" srcId="{90DC33A5-2382-4D7A-AB58-3E153DE051D9}" destId="{71A84E8F-3906-4F8C-ABA1-BA6495394213}" srcOrd="0" destOrd="1" presId="urn:microsoft.com/office/officeart/2005/8/layout/hProcess4"/>
    <dgm:cxn modelId="{518C4A12-D50D-4904-BB6E-49C4E2A8E38E}" type="presOf" srcId="{4F2FF2ED-F6C2-41DC-B850-9ABC96229E90}" destId="{4D6A53B1-7A2D-42C5-A849-0F240DE45EA6}" srcOrd="0" destOrd="2" presId="urn:microsoft.com/office/officeart/2005/8/layout/hProcess4"/>
    <dgm:cxn modelId="{1262E184-6A6B-4445-930E-D454615BCF8C}" type="presOf" srcId="{C1DDD40F-C94D-4A2A-8A0A-203D212488D9}" destId="{C43E266B-0AEF-4358-8FFB-3250FF76A8CB}" srcOrd="1" destOrd="0" presId="urn:microsoft.com/office/officeart/2005/8/layout/hProcess4"/>
    <dgm:cxn modelId="{A6F66224-2EB5-429B-AFE4-30106CB7F10B}" type="presOf" srcId="{309460C6-A74A-43D9-BBE0-A691852343C0}" destId="{4D6A53B1-7A2D-42C5-A849-0F240DE45EA6}" srcOrd="0" destOrd="0" presId="urn:microsoft.com/office/officeart/2005/8/layout/hProcess4"/>
    <dgm:cxn modelId="{D7A59325-23FC-44DC-8DFF-7DD0DAE01AD1}" type="presOf" srcId="{82AADC50-80D7-4E54-994D-4DF0EE964840}" destId="{03808A45-F2C9-4E37-9ACB-9C1C125F5101}" srcOrd="0" destOrd="0" presId="urn:microsoft.com/office/officeart/2005/8/layout/hProcess4"/>
    <dgm:cxn modelId="{0F98F383-E647-4C5C-8EDC-63A3F651AB2E}" srcId="{2D759249-AE3B-4CDE-90E0-88C66660A81B}" destId="{3EB90A4E-87D1-4F59-BCE2-F4377E98F81F}" srcOrd="2" destOrd="0" parTransId="{8147D18F-7098-45FA-BF1F-10D00ABC9DDA}" sibTransId="{779E5761-449A-414B-BDC2-AA740CC9129F}"/>
    <dgm:cxn modelId="{6D73CE75-A5B8-4181-8F40-9673F5A20F36}" type="presOf" srcId="{E6B65D64-AD99-41A2-BB0C-787F22D54C82}" destId="{57A6DA77-C247-4C18-8040-936B285981E6}" srcOrd="0" destOrd="0" presId="urn:microsoft.com/office/officeart/2005/8/layout/hProcess4"/>
    <dgm:cxn modelId="{EBEAFD04-C27C-4D05-B8AC-E5AFB8237B9C}" type="presOf" srcId="{3EB90A4E-87D1-4F59-BCE2-F4377E98F81F}" destId="{C43E266B-0AEF-4358-8FFB-3250FF76A8CB}" srcOrd="1" destOrd="2" presId="urn:microsoft.com/office/officeart/2005/8/layout/hProcess4"/>
    <dgm:cxn modelId="{CEC8138F-1BFA-45A5-AEEB-AA5E60F847E0}" type="presOf" srcId="{3EB90A4E-87D1-4F59-BCE2-F4377E98F81F}" destId="{71A84E8F-3906-4F8C-ABA1-BA6495394213}" srcOrd="0" destOrd="2" presId="urn:microsoft.com/office/officeart/2005/8/layout/hProcess4"/>
    <dgm:cxn modelId="{17A547EB-14C9-442F-8CCD-7F96A5E28512}" srcId="{2D759249-AE3B-4CDE-90E0-88C66660A81B}" destId="{C1DDD40F-C94D-4A2A-8A0A-203D212488D9}" srcOrd="0" destOrd="0" parTransId="{BE0CCDFC-5628-46A2-AEB0-E6178752596D}" sibTransId="{1A79C9FA-39A6-4BE4-85F5-CF400C8969A2}"/>
    <dgm:cxn modelId="{4733EFCD-3009-4E98-A279-EDC911158B86}" type="presOf" srcId="{6A52ACCB-D799-4789-BB45-D0A651776E1A}" destId="{E5350EDA-07D8-4A5A-8D3E-F24CF9E9B00B}" srcOrd="0" destOrd="0" presId="urn:microsoft.com/office/officeart/2005/8/layout/hProcess4"/>
    <dgm:cxn modelId="{9223D8C9-2B88-486F-AFB6-F483082F4AFB}" type="presOf" srcId="{C8FEA2E1-EAAA-43D8-84CE-91D66FF663C1}" destId="{15012159-EBFC-43BE-9E82-61A62CC8E7BF}" srcOrd="1" destOrd="0" presId="urn:microsoft.com/office/officeart/2005/8/layout/hProcess4"/>
    <dgm:cxn modelId="{806405A6-B0EB-4B3E-A421-DB9149C912D9}" type="presOf" srcId="{4F2FF2ED-F6C2-41DC-B850-9ABC96229E90}" destId="{70DAD98C-67F4-4CC3-B7F7-A184B7F7D088}" srcOrd="1" destOrd="2" presId="urn:microsoft.com/office/officeart/2005/8/layout/hProcess4"/>
    <dgm:cxn modelId="{4005D1D4-9156-4FAC-B62A-61288E7E14E9}" type="presOf" srcId="{402C4670-4BFD-40C2-B5D2-F697DDFA1C5A}" destId="{5098C895-5EB4-4BFE-BBA4-0EE66A59D98B}" srcOrd="0" destOrd="1" presId="urn:microsoft.com/office/officeart/2005/8/layout/hProcess4"/>
    <dgm:cxn modelId="{9427C4DA-8E22-4B4A-A06A-BF5A6BE66B5B}" type="presOf" srcId="{C8FEA2E1-EAAA-43D8-84CE-91D66FF663C1}" destId="{4E17F588-E8D7-4D39-B9E6-3EC6901B36F9}" srcOrd="0" destOrd="0" presId="urn:microsoft.com/office/officeart/2005/8/layout/hProcess4"/>
    <dgm:cxn modelId="{58DBC059-E172-44A3-93D0-F349BDBC76DE}" type="presOf" srcId="{1B875F06-95F5-4FC8-9F64-523EC9F9B737}" destId="{5098C895-5EB4-4BFE-BBA4-0EE66A59D98B}" srcOrd="0" destOrd="0" presId="urn:microsoft.com/office/officeart/2005/8/layout/hProcess4"/>
    <dgm:cxn modelId="{E64B392D-2245-4647-A3E9-FB896AE2B219}" type="presOf" srcId="{1B875F06-95F5-4FC8-9F64-523EC9F9B737}" destId="{C38C4608-8189-4EDB-B4E5-D9EC654B2B73}" srcOrd="1" destOrd="0" presId="urn:microsoft.com/office/officeart/2005/8/layout/hProcess4"/>
    <dgm:cxn modelId="{5CC4109D-0572-4AA1-9D99-93B1731743A4}" type="presOf" srcId="{2D759249-AE3B-4CDE-90E0-88C66660A81B}" destId="{CE1A9191-5A76-41CB-BD6D-B267C7926BDC}" srcOrd="0" destOrd="0" presId="urn:microsoft.com/office/officeart/2005/8/layout/hProcess4"/>
    <dgm:cxn modelId="{B1F19103-2C45-4A85-9B52-31519CB6BD14}" srcId="{E6B65D64-AD99-41A2-BB0C-787F22D54C82}" destId="{309460C6-A74A-43D9-BBE0-A691852343C0}" srcOrd="0" destOrd="0" parTransId="{750C872E-D362-40B4-8641-AF5BC4D40777}" sibTransId="{1B2391D6-2A85-46EC-9C2B-D1C68FE2FC87}"/>
    <dgm:cxn modelId="{ECF8EF33-BC43-4F6F-8D20-64298BBBD665}" srcId="{CB13B40A-E389-44CD-8F56-6763BF2E894F}" destId="{E6B65D64-AD99-41A2-BB0C-787F22D54C82}" srcOrd="2" destOrd="0" parTransId="{D2C369D7-C11B-4FA2-870A-9EEFE1F14F7F}" sibTransId="{82AADC50-80D7-4E54-994D-4DF0EE964840}"/>
    <dgm:cxn modelId="{E425BD71-DF45-4C5C-82D6-5035BF9297F3}" type="presOf" srcId="{6982AB37-9DCC-4246-A3F5-4CBAD3F32651}" destId="{4D6A53B1-7A2D-42C5-A849-0F240DE45EA6}" srcOrd="0" destOrd="3" presId="urn:microsoft.com/office/officeart/2005/8/layout/hProcess4"/>
    <dgm:cxn modelId="{FF1E5581-5448-419E-8E8B-AC205F17AE9C}" type="presParOf" srcId="{04D3A318-C69D-4FAA-B2FE-89D423C2A011}" destId="{B1B29A5F-7BCD-4A61-B61F-D406D6E5C518}" srcOrd="0" destOrd="0" presId="urn:microsoft.com/office/officeart/2005/8/layout/hProcess4"/>
    <dgm:cxn modelId="{32672E33-C262-4873-92EC-13204039855A}" type="presParOf" srcId="{04D3A318-C69D-4FAA-B2FE-89D423C2A011}" destId="{16FD39BD-7367-43D7-8C01-5F078F8D2400}" srcOrd="1" destOrd="0" presId="urn:microsoft.com/office/officeart/2005/8/layout/hProcess4"/>
    <dgm:cxn modelId="{3B40D892-05C2-45D6-A498-B6784E7871D2}" type="presParOf" srcId="{04D3A318-C69D-4FAA-B2FE-89D423C2A011}" destId="{DCE5B0EB-CB4D-476E-B981-2179BEAD584B}" srcOrd="2" destOrd="0" presId="urn:microsoft.com/office/officeart/2005/8/layout/hProcess4"/>
    <dgm:cxn modelId="{B886EA0E-F951-42F7-ACB6-D3028C2388B4}" type="presParOf" srcId="{DCE5B0EB-CB4D-476E-B981-2179BEAD584B}" destId="{8FFCA68D-1E6C-4FA9-B802-9CD0C2BE22BA}" srcOrd="0" destOrd="0" presId="urn:microsoft.com/office/officeart/2005/8/layout/hProcess4"/>
    <dgm:cxn modelId="{2025331F-5B41-44F2-B275-0AE81A7D5920}" type="presParOf" srcId="{8FFCA68D-1E6C-4FA9-B802-9CD0C2BE22BA}" destId="{17BF149F-7DE1-4ABD-95A8-515431205825}" srcOrd="0" destOrd="0" presId="urn:microsoft.com/office/officeart/2005/8/layout/hProcess4"/>
    <dgm:cxn modelId="{F437CFDB-4A37-4221-BAF6-FB341051FC5E}" type="presParOf" srcId="{8FFCA68D-1E6C-4FA9-B802-9CD0C2BE22BA}" destId="{4E17F588-E8D7-4D39-B9E6-3EC6901B36F9}" srcOrd="1" destOrd="0" presId="urn:microsoft.com/office/officeart/2005/8/layout/hProcess4"/>
    <dgm:cxn modelId="{0029C771-2E13-450E-8452-0C05C013A0D1}" type="presParOf" srcId="{8FFCA68D-1E6C-4FA9-B802-9CD0C2BE22BA}" destId="{15012159-EBFC-43BE-9E82-61A62CC8E7BF}" srcOrd="2" destOrd="0" presId="urn:microsoft.com/office/officeart/2005/8/layout/hProcess4"/>
    <dgm:cxn modelId="{F14E8607-7919-4360-965D-04D7E5B1B261}" type="presParOf" srcId="{8FFCA68D-1E6C-4FA9-B802-9CD0C2BE22BA}" destId="{967F4806-C708-463A-BB3B-A77E96F92AFA}" srcOrd="3" destOrd="0" presId="urn:microsoft.com/office/officeart/2005/8/layout/hProcess4"/>
    <dgm:cxn modelId="{FD2DB343-1FE9-4A47-A347-7BB293E57362}" type="presParOf" srcId="{8FFCA68D-1E6C-4FA9-B802-9CD0C2BE22BA}" destId="{E4CFF012-7B53-49CC-B5D3-C5266305BC57}" srcOrd="4" destOrd="0" presId="urn:microsoft.com/office/officeart/2005/8/layout/hProcess4"/>
    <dgm:cxn modelId="{DFA3EBAD-0D16-4196-941B-109660D1D14A}" type="presParOf" srcId="{DCE5B0EB-CB4D-476E-B981-2179BEAD584B}" destId="{863B46B6-BAA3-4A76-A5EA-2AAAD9CA7464}" srcOrd="1" destOrd="0" presId="urn:microsoft.com/office/officeart/2005/8/layout/hProcess4"/>
    <dgm:cxn modelId="{05CEC8C5-C091-4DB2-8630-5EAE8F3C761B}" type="presParOf" srcId="{DCE5B0EB-CB4D-476E-B981-2179BEAD584B}" destId="{39BCED3C-7DEB-40DA-9F7C-53AB7313AA3C}" srcOrd="2" destOrd="0" presId="urn:microsoft.com/office/officeart/2005/8/layout/hProcess4"/>
    <dgm:cxn modelId="{44A98659-B822-4E2C-849D-D0470C0FD11A}" type="presParOf" srcId="{39BCED3C-7DEB-40DA-9F7C-53AB7313AA3C}" destId="{AFFCBD15-80C2-4B56-912B-3B985F0DDFA9}" srcOrd="0" destOrd="0" presId="urn:microsoft.com/office/officeart/2005/8/layout/hProcess4"/>
    <dgm:cxn modelId="{270C68CB-8E46-4247-BED6-867CA6ECD32C}" type="presParOf" srcId="{39BCED3C-7DEB-40DA-9F7C-53AB7313AA3C}" destId="{5098C895-5EB4-4BFE-BBA4-0EE66A59D98B}" srcOrd="1" destOrd="0" presId="urn:microsoft.com/office/officeart/2005/8/layout/hProcess4"/>
    <dgm:cxn modelId="{29BEE234-E3BC-457B-81A1-D2EDFE580302}" type="presParOf" srcId="{39BCED3C-7DEB-40DA-9F7C-53AB7313AA3C}" destId="{C38C4608-8189-4EDB-B4E5-D9EC654B2B73}" srcOrd="2" destOrd="0" presId="urn:microsoft.com/office/officeart/2005/8/layout/hProcess4"/>
    <dgm:cxn modelId="{5C36FCE4-B027-42A6-8EE7-870871E17F51}" type="presParOf" srcId="{39BCED3C-7DEB-40DA-9F7C-53AB7313AA3C}" destId="{E5350EDA-07D8-4A5A-8D3E-F24CF9E9B00B}" srcOrd="3" destOrd="0" presId="urn:microsoft.com/office/officeart/2005/8/layout/hProcess4"/>
    <dgm:cxn modelId="{D30CFD9E-C312-4404-8124-588DB9A6A16C}" type="presParOf" srcId="{39BCED3C-7DEB-40DA-9F7C-53AB7313AA3C}" destId="{5F4A6FD1-3B99-4FEC-B13D-875351386414}" srcOrd="4" destOrd="0" presId="urn:microsoft.com/office/officeart/2005/8/layout/hProcess4"/>
    <dgm:cxn modelId="{53B2CCB6-AC3E-40FA-B658-64ADF96DE04F}" type="presParOf" srcId="{DCE5B0EB-CB4D-476E-B981-2179BEAD584B}" destId="{E0B6F520-410D-40EE-9C03-7C6231F8048D}" srcOrd="3" destOrd="0" presId="urn:microsoft.com/office/officeart/2005/8/layout/hProcess4"/>
    <dgm:cxn modelId="{32E1DC56-199F-47A0-9634-DDA993A6325E}" type="presParOf" srcId="{DCE5B0EB-CB4D-476E-B981-2179BEAD584B}" destId="{6CE17227-4D94-4117-8DE6-5B94805AA806}" srcOrd="4" destOrd="0" presId="urn:microsoft.com/office/officeart/2005/8/layout/hProcess4"/>
    <dgm:cxn modelId="{1A6D8217-FB64-4E22-8578-A5FCDEE97A05}" type="presParOf" srcId="{6CE17227-4D94-4117-8DE6-5B94805AA806}" destId="{1A2033B9-B26C-455A-BB7B-EA2CE63DD435}" srcOrd="0" destOrd="0" presId="urn:microsoft.com/office/officeart/2005/8/layout/hProcess4"/>
    <dgm:cxn modelId="{20E7327B-44CD-452E-BF62-F43A841AC9EA}" type="presParOf" srcId="{6CE17227-4D94-4117-8DE6-5B94805AA806}" destId="{4D6A53B1-7A2D-42C5-A849-0F240DE45EA6}" srcOrd="1" destOrd="0" presId="urn:microsoft.com/office/officeart/2005/8/layout/hProcess4"/>
    <dgm:cxn modelId="{2A6B94EC-B7BE-4078-9846-AD03D9BECC9D}" type="presParOf" srcId="{6CE17227-4D94-4117-8DE6-5B94805AA806}" destId="{70DAD98C-67F4-4CC3-B7F7-A184B7F7D088}" srcOrd="2" destOrd="0" presId="urn:microsoft.com/office/officeart/2005/8/layout/hProcess4"/>
    <dgm:cxn modelId="{5D88CF3B-1A1C-4649-AD30-7507299CE0E9}" type="presParOf" srcId="{6CE17227-4D94-4117-8DE6-5B94805AA806}" destId="{57A6DA77-C247-4C18-8040-936B285981E6}" srcOrd="3" destOrd="0" presId="urn:microsoft.com/office/officeart/2005/8/layout/hProcess4"/>
    <dgm:cxn modelId="{76B62DD2-F52E-4B0B-A206-911EC2C55D62}" type="presParOf" srcId="{6CE17227-4D94-4117-8DE6-5B94805AA806}" destId="{4928C7F4-5315-476A-B04E-C43B57946C53}" srcOrd="4" destOrd="0" presId="urn:microsoft.com/office/officeart/2005/8/layout/hProcess4"/>
    <dgm:cxn modelId="{282C69F7-1841-48B7-ABE9-EA133ECBC3A5}" type="presParOf" srcId="{DCE5B0EB-CB4D-476E-B981-2179BEAD584B}" destId="{03808A45-F2C9-4E37-9ACB-9C1C125F5101}" srcOrd="5" destOrd="0" presId="urn:microsoft.com/office/officeart/2005/8/layout/hProcess4"/>
    <dgm:cxn modelId="{2CDA693F-F846-44D2-AEA4-DEB0DD22536B}" type="presParOf" srcId="{DCE5B0EB-CB4D-476E-B981-2179BEAD584B}" destId="{AE30D0B1-2F86-4772-B874-AF430AD2D493}" srcOrd="6" destOrd="0" presId="urn:microsoft.com/office/officeart/2005/8/layout/hProcess4"/>
    <dgm:cxn modelId="{82D121E9-7BBF-404A-AEA8-928751CFAC5F}" type="presParOf" srcId="{AE30D0B1-2F86-4772-B874-AF430AD2D493}" destId="{9F70717C-E742-4ABD-84BC-B0DAB93093F6}" srcOrd="0" destOrd="0" presId="urn:microsoft.com/office/officeart/2005/8/layout/hProcess4"/>
    <dgm:cxn modelId="{C8A7CC9E-7524-400D-916D-6F496F030D09}" type="presParOf" srcId="{AE30D0B1-2F86-4772-B874-AF430AD2D493}" destId="{71A84E8F-3906-4F8C-ABA1-BA6495394213}" srcOrd="1" destOrd="0" presId="urn:microsoft.com/office/officeart/2005/8/layout/hProcess4"/>
    <dgm:cxn modelId="{FB6C5FB5-A7B6-4EC1-801C-95F0FEE81DD5}" type="presParOf" srcId="{AE30D0B1-2F86-4772-B874-AF430AD2D493}" destId="{C43E266B-0AEF-4358-8FFB-3250FF76A8CB}" srcOrd="2" destOrd="0" presId="urn:microsoft.com/office/officeart/2005/8/layout/hProcess4"/>
    <dgm:cxn modelId="{5F4A6EDC-4CC6-42EE-83DA-4FA0AA8385FC}" type="presParOf" srcId="{AE30D0B1-2F86-4772-B874-AF430AD2D493}" destId="{CE1A9191-5A76-41CB-BD6D-B267C7926BDC}" srcOrd="3" destOrd="0" presId="urn:microsoft.com/office/officeart/2005/8/layout/hProcess4"/>
    <dgm:cxn modelId="{E07C09AE-E264-41E9-AFBF-282D190B835C}" type="presParOf" srcId="{AE30D0B1-2F86-4772-B874-AF430AD2D493}" destId="{75DE2011-2EC7-447E-BF9F-EAA092B3C44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BE227-BD58-4F77-81A3-13B19907B9CB}">
      <dsp:nvSpPr>
        <dsp:cNvPr id="0" name=""/>
        <dsp:cNvSpPr/>
      </dsp:nvSpPr>
      <dsp:spPr>
        <a:xfrm>
          <a:off x="1333" y="0"/>
          <a:ext cx="3467277" cy="4608512"/>
        </a:xfrm>
        <a:prstGeom prst="roundRect">
          <a:avLst>
            <a:gd name="adj" fmla="val 10000"/>
          </a:avLst>
        </a:prstGeo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Budget</a:t>
          </a:r>
          <a:endParaRPr lang="en-US" sz="5400" kern="12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1333" y="0"/>
        <a:ext cx="3467277" cy="1382553"/>
      </dsp:txXfrm>
    </dsp:sp>
    <dsp:sp modelId="{D6D4AE70-72EE-4FC8-858A-54210CB3EE5E}">
      <dsp:nvSpPr>
        <dsp:cNvPr id="0" name=""/>
        <dsp:cNvSpPr/>
      </dsp:nvSpPr>
      <dsp:spPr>
        <a:xfrm>
          <a:off x="348061" y="1351438"/>
          <a:ext cx="2773822" cy="442455"/>
        </a:xfrm>
        <a:prstGeom prst="roundRect">
          <a:avLst>
            <a:gd name="adj" fmla="val 10000"/>
          </a:avLst>
        </a:prstGeom>
        <a:solidFill>
          <a:srgbClr val="FFFFFF"/>
        </a:solidFill>
        <a:ln w="10795" cap="flat" cmpd="sng" algn="ctr">
          <a:solidFill>
            <a:srgbClr val="7170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Align technology strategy &amp;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public policy</a:t>
          </a:r>
          <a:endParaRPr lang="en-US" sz="14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361020" y="1364397"/>
        <a:ext cx="2747904" cy="416537"/>
      </dsp:txXfrm>
    </dsp:sp>
    <dsp:sp modelId="{65FEF519-1DE5-410C-8412-852959FFA767}">
      <dsp:nvSpPr>
        <dsp:cNvPr id="0" name=""/>
        <dsp:cNvSpPr/>
      </dsp:nvSpPr>
      <dsp:spPr>
        <a:xfrm>
          <a:off x="348061" y="1861963"/>
          <a:ext cx="2773822" cy="442455"/>
        </a:xfrm>
        <a:prstGeom prst="roundRect">
          <a:avLst>
            <a:gd name="adj" fmla="val 10000"/>
          </a:avLst>
        </a:prstGeom>
        <a:solidFill>
          <a:srgbClr val="0C3A69">
            <a:hueOff val="211872"/>
            <a:satOff val="9"/>
            <a:lumOff val="59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IT strategy</a:t>
          </a:r>
        </a:p>
      </dsp:txBody>
      <dsp:txXfrm>
        <a:off x="361020" y="1874922"/>
        <a:ext cx="2747904" cy="416537"/>
      </dsp:txXfrm>
    </dsp:sp>
    <dsp:sp modelId="{32F0CC76-7511-4B0D-AE2C-1BD88296C25F}">
      <dsp:nvSpPr>
        <dsp:cNvPr id="0" name=""/>
        <dsp:cNvSpPr/>
      </dsp:nvSpPr>
      <dsp:spPr>
        <a:xfrm>
          <a:off x="348061" y="2372489"/>
          <a:ext cx="2773822" cy="442455"/>
        </a:xfrm>
        <a:prstGeom prst="roundRect">
          <a:avLst>
            <a:gd name="adj" fmla="val 10000"/>
          </a:avLst>
        </a:prstGeom>
        <a:solidFill>
          <a:srgbClr val="0C3A69">
            <a:hueOff val="423745"/>
            <a:satOff val="18"/>
            <a:lumOff val="119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4-6 year projection</a:t>
          </a:r>
        </a:p>
      </dsp:txBody>
      <dsp:txXfrm>
        <a:off x="361020" y="2385448"/>
        <a:ext cx="2747904" cy="416537"/>
      </dsp:txXfrm>
    </dsp:sp>
    <dsp:sp modelId="{43E38D15-0AC7-4928-968D-22148F3C3B24}">
      <dsp:nvSpPr>
        <dsp:cNvPr id="0" name=""/>
        <dsp:cNvSpPr/>
      </dsp:nvSpPr>
      <dsp:spPr>
        <a:xfrm>
          <a:off x="348061" y="2883014"/>
          <a:ext cx="2773822" cy="442455"/>
        </a:xfrm>
        <a:prstGeom prst="roundRect">
          <a:avLst>
            <a:gd name="adj" fmla="val 10000"/>
          </a:avLst>
        </a:prstGeom>
        <a:solidFill>
          <a:srgbClr val="0C3A69">
            <a:hueOff val="635617"/>
            <a:satOff val="28"/>
            <a:lumOff val="179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Lessons learned</a:t>
          </a:r>
        </a:p>
      </dsp:txBody>
      <dsp:txXfrm>
        <a:off x="361020" y="2895973"/>
        <a:ext cx="2747904" cy="416537"/>
      </dsp:txXfrm>
    </dsp:sp>
    <dsp:sp modelId="{E6047842-706F-4983-9AD4-98BAC8133D87}">
      <dsp:nvSpPr>
        <dsp:cNvPr id="0" name=""/>
        <dsp:cNvSpPr/>
      </dsp:nvSpPr>
      <dsp:spPr>
        <a:xfrm>
          <a:off x="348061" y="3393540"/>
          <a:ext cx="2773822" cy="442455"/>
        </a:xfrm>
        <a:prstGeom prst="roundRect">
          <a:avLst>
            <a:gd name="adj" fmla="val 10000"/>
          </a:avLst>
        </a:prstGeom>
        <a:solidFill>
          <a:srgbClr val="0C3A69">
            <a:hueOff val="847490"/>
            <a:satOff val="37"/>
            <a:lumOff val="238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Capital budget model</a:t>
          </a:r>
        </a:p>
      </dsp:txBody>
      <dsp:txXfrm>
        <a:off x="361020" y="3406499"/>
        <a:ext cx="2747904" cy="416537"/>
      </dsp:txXfrm>
    </dsp:sp>
    <dsp:sp modelId="{8A1BB2B3-704E-4F63-BD50-EC4660F7D4E0}">
      <dsp:nvSpPr>
        <dsp:cNvPr id="0" name=""/>
        <dsp:cNvSpPr/>
      </dsp:nvSpPr>
      <dsp:spPr>
        <a:xfrm>
          <a:off x="348061" y="3904065"/>
          <a:ext cx="2773822" cy="442455"/>
        </a:xfrm>
        <a:prstGeom prst="roundRect">
          <a:avLst>
            <a:gd name="adj" fmla="val 10000"/>
          </a:avLst>
        </a:prstGeom>
        <a:solidFill>
          <a:srgbClr val="0C3A69">
            <a:hueOff val="1059362"/>
            <a:satOff val="46"/>
            <a:lumOff val="298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IT budget pool</a:t>
          </a:r>
        </a:p>
      </dsp:txBody>
      <dsp:txXfrm>
        <a:off x="361020" y="3917024"/>
        <a:ext cx="2747904" cy="416537"/>
      </dsp:txXfrm>
    </dsp:sp>
    <dsp:sp modelId="{12307B10-8B57-4D3A-98CF-85594A813BD6}">
      <dsp:nvSpPr>
        <dsp:cNvPr id="0" name=""/>
        <dsp:cNvSpPr/>
      </dsp:nvSpPr>
      <dsp:spPr>
        <a:xfrm>
          <a:off x="3742699" y="0"/>
          <a:ext cx="3467277" cy="4608512"/>
        </a:xfrm>
        <a:prstGeom prst="roundRect">
          <a:avLst>
            <a:gd name="adj" fmla="val 10000"/>
          </a:avLst>
        </a:prstGeo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Portfolio</a:t>
          </a:r>
          <a:endParaRPr lang="en-US" sz="5400" kern="12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3742699" y="0"/>
        <a:ext cx="3467277" cy="1382553"/>
      </dsp:txXfrm>
    </dsp:sp>
    <dsp:sp modelId="{52795189-8A17-4BA6-B6AA-80B6C0E432C7}">
      <dsp:nvSpPr>
        <dsp:cNvPr id="0" name=""/>
        <dsp:cNvSpPr/>
      </dsp:nvSpPr>
      <dsp:spPr>
        <a:xfrm>
          <a:off x="4075384" y="1383914"/>
          <a:ext cx="2773822" cy="443980"/>
        </a:xfrm>
        <a:prstGeom prst="roundRect">
          <a:avLst>
            <a:gd name="adj" fmla="val 10000"/>
          </a:avLst>
        </a:prstGeom>
        <a:solidFill>
          <a:srgbClr val="FFFFFF"/>
        </a:solidFill>
        <a:ln w="10795" cap="flat" cmpd="sng" algn="ctr">
          <a:solidFill>
            <a:srgbClr val="7170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Invest in the right things</a:t>
          </a:r>
          <a:endParaRPr lang="en-US" sz="14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4088388" y="1396918"/>
        <a:ext cx="2747814" cy="417972"/>
      </dsp:txXfrm>
    </dsp:sp>
    <dsp:sp modelId="{DCE2BD56-5E52-4035-B329-D71EC9D82598}">
      <dsp:nvSpPr>
        <dsp:cNvPr id="0" name=""/>
        <dsp:cNvSpPr/>
      </dsp:nvSpPr>
      <dsp:spPr>
        <a:xfrm>
          <a:off x="4075384" y="1876444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1483107"/>
            <a:satOff val="65"/>
            <a:lumOff val="417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Enterprise strategies</a:t>
          </a:r>
        </a:p>
      </dsp:txBody>
      <dsp:txXfrm>
        <a:off x="4084627" y="1885687"/>
        <a:ext cx="2755336" cy="297083"/>
      </dsp:txXfrm>
    </dsp:sp>
    <dsp:sp modelId="{A1CE7803-A2BD-453E-B043-81D603D3F2E0}">
      <dsp:nvSpPr>
        <dsp:cNvPr id="0" name=""/>
        <dsp:cNvSpPr/>
      </dsp:nvSpPr>
      <dsp:spPr>
        <a:xfrm>
          <a:off x="4075384" y="2240563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1694980"/>
            <a:satOff val="74"/>
            <a:lumOff val="477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Modern / Transform</a:t>
          </a:r>
        </a:p>
      </dsp:txBody>
      <dsp:txXfrm>
        <a:off x="4084627" y="2249806"/>
        <a:ext cx="2755336" cy="297083"/>
      </dsp:txXfrm>
    </dsp:sp>
    <dsp:sp modelId="{9B49B90F-BAC7-4E7C-94C2-E0C748DE156A}">
      <dsp:nvSpPr>
        <dsp:cNvPr id="0" name=""/>
        <dsp:cNvSpPr/>
      </dsp:nvSpPr>
      <dsp:spPr>
        <a:xfrm>
          <a:off x="4075384" y="2604681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1906852"/>
            <a:satOff val="83"/>
            <a:lumOff val="537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Enterprise resource planning (ERP)</a:t>
          </a:r>
        </a:p>
      </dsp:txBody>
      <dsp:txXfrm>
        <a:off x="4084627" y="2613924"/>
        <a:ext cx="2755336" cy="297083"/>
      </dsp:txXfrm>
    </dsp:sp>
    <dsp:sp modelId="{0662AE54-CF36-4024-8B61-DE4FCDF10115}">
      <dsp:nvSpPr>
        <dsp:cNvPr id="0" name=""/>
        <dsp:cNvSpPr/>
      </dsp:nvSpPr>
      <dsp:spPr>
        <a:xfrm>
          <a:off x="4075384" y="2968800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2118725"/>
            <a:satOff val="92"/>
            <a:lumOff val="5967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Unified business identifier (UBI)</a:t>
          </a:r>
        </a:p>
      </dsp:txBody>
      <dsp:txXfrm>
        <a:off x="4084627" y="2978043"/>
        <a:ext cx="2755336" cy="297083"/>
      </dsp:txXfrm>
    </dsp:sp>
    <dsp:sp modelId="{39EA9702-C48B-44CC-80E3-0212D9D48761}">
      <dsp:nvSpPr>
        <dsp:cNvPr id="0" name=""/>
        <dsp:cNvSpPr/>
      </dsp:nvSpPr>
      <dsp:spPr>
        <a:xfrm>
          <a:off x="4075384" y="3332918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2330598"/>
            <a:satOff val="101"/>
            <a:lumOff val="656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Humans</a:t>
          </a:r>
        </a:p>
      </dsp:txBody>
      <dsp:txXfrm>
        <a:off x="4084627" y="3342161"/>
        <a:ext cx="2755336" cy="297083"/>
      </dsp:txXfrm>
    </dsp:sp>
    <dsp:sp modelId="{9E608E2C-4A33-451C-9E16-2488663C6858}">
      <dsp:nvSpPr>
        <dsp:cNvPr id="0" name=""/>
        <dsp:cNvSpPr/>
      </dsp:nvSpPr>
      <dsp:spPr>
        <a:xfrm>
          <a:off x="4075384" y="3697037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2542470"/>
            <a:satOff val="111"/>
            <a:lumOff val="716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 smtClean="0">
              <a:solidFill>
                <a:srgbClr val="FFFFFF"/>
              </a:solidFill>
              <a:latin typeface="Arial"/>
              <a:ea typeface="+mn-ea"/>
              <a:cs typeface="+mn-cs"/>
            </a:rPr>
            <a:t>eGov</a:t>
          </a:r>
          <a:endParaRPr lang="en-US" sz="1100" kern="1200" dirty="0" smtClean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4084627" y="3706280"/>
        <a:ext cx="2755336" cy="297083"/>
      </dsp:txXfrm>
    </dsp:sp>
    <dsp:sp modelId="{582F5E9A-F2E0-4A1B-B88A-13FD86E8A2BB}">
      <dsp:nvSpPr>
        <dsp:cNvPr id="0" name=""/>
        <dsp:cNvSpPr/>
      </dsp:nvSpPr>
      <dsp:spPr>
        <a:xfrm>
          <a:off x="4075384" y="4061156"/>
          <a:ext cx="2773822" cy="315569"/>
        </a:xfrm>
        <a:prstGeom prst="roundRect">
          <a:avLst>
            <a:gd name="adj" fmla="val 10000"/>
          </a:avLst>
        </a:prstGeom>
        <a:solidFill>
          <a:srgbClr val="0C3A69">
            <a:hueOff val="2754342"/>
            <a:satOff val="120"/>
            <a:lumOff val="775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Technology Business Management (TBM)</a:t>
          </a:r>
        </a:p>
      </dsp:txBody>
      <dsp:txXfrm>
        <a:off x="4084627" y="4070399"/>
        <a:ext cx="2755336" cy="297083"/>
      </dsp:txXfrm>
    </dsp:sp>
    <dsp:sp modelId="{5FB3C03D-3AEA-4E6D-A83F-167761656334}">
      <dsp:nvSpPr>
        <dsp:cNvPr id="0" name=""/>
        <dsp:cNvSpPr/>
      </dsp:nvSpPr>
      <dsp:spPr>
        <a:xfrm>
          <a:off x="7383722" y="0"/>
          <a:ext cx="3467277" cy="4608512"/>
        </a:xfrm>
        <a:prstGeom prst="roundRect">
          <a:avLst>
            <a:gd name="adj" fmla="val 10000"/>
          </a:avLst>
        </a:prstGeom>
        <a:solidFill>
          <a:srgbClr val="0C3A6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>
              <a:solidFill>
                <a:srgbClr val="717073">
                  <a:hueOff val="0"/>
                  <a:satOff val="0"/>
                  <a:lumOff val="0"/>
                  <a:alphaOff val="0"/>
                </a:srgbClr>
              </a:solidFill>
              <a:latin typeface="Arial"/>
              <a:ea typeface="+mn-ea"/>
              <a:cs typeface="+mn-cs"/>
            </a:rPr>
            <a:t>Delivery</a:t>
          </a:r>
          <a:endParaRPr lang="en-US" sz="5400" kern="1200" dirty="0">
            <a:solidFill>
              <a:srgbClr val="717073">
                <a:hueOff val="0"/>
                <a:satOff val="0"/>
                <a:lumOff val="0"/>
                <a:alphaOff val="0"/>
              </a:srgbClr>
            </a:solidFill>
            <a:latin typeface="Arial"/>
            <a:ea typeface="+mn-ea"/>
            <a:cs typeface="+mn-cs"/>
          </a:endParaRPr>
        </a:p>
      </dsp:txBody>
      <dsp:txXfrm>
        <a:off x="7383722" y="0"/>
        <a:ext cx="3467277" cy="1382553"/>
      </dsp:txXfrm>
    </dsp:sp>
    <dsp:sp modelId="{5B61D2E2-E1BF-49DD-A535-8C93A0D0E79A}">
      <dsp:nvSpPr>
        <dsp:cNvPr id="0" name=""/>
        <dsp:cNvSpPr/>
      </dsp:nvSpPr>
      <dsp:spPr>
        <a:xfrm>
          <a:off x="7802708" y="1384337"/>
          <a:ext cx="2773822" cy="443979"/>
        </a:xfrm>
        <a:prstGeom prst="roundRect">
          <a:avLst>
            <a:gd name="adj" fmla="val 10000"/>
          </a:avLst>
        </a:prstGeom>
        <a:solidFill>
          <a:srgbClr val="FFFFFF"/>
        </a:solidFill>
        <a:ln w="10795" cap="flat" cmpd="sng" algn="ctr">
          <a:solidFill>
            <a:srgbClr val="71707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>
              <a:solidFill>
                <a:srgbClr val="000000"/>
              </a:solidFill>
              <a:latin typeface="Arial"/>
              <a:ea typeface="+mn-ea"/>
              <a:cs typeface="+mn-cs"/>
            </a:rPr>
            <a:t>Execute &amp; </a:t>
          </a:r>
          <a:r>
            <a:rPr lang="en-US" sz="1400" kern="1200" dirty="0" smtClean="0">
              <a:solidFill>
                <a:srgbClr val="000000"/>
              </a:solidFill>
              <a:latin typeface="Arial"/>
              <a:ea typeface="+mn-ea"/>
              <a:cs typeface="+mn-cs"/>
            </a:rPr>
            <a:t>deliver outcomes</a:t>
          </a:r>
          <a:endParaRPr lang="en-US" sz="1400" kern="1200" dirty="0">
            <a:solidFill>
              <a:srgbClr val="000000"/>
            </a:solidFill>
            <a:latin typeface="Arial"/>
            <a:ea typeface="+mn-ea"/>
            <a:cs typeface="+mn-cs"/>
          </a:endParaRPr>
        </a:p>
      </dsp:txBody>
      <dsp:txXfrm>
        <a:off x="7815712" y="1397341"/>
        <a:ext cx="2747814" cy="417971"/>
      </dsp:txXfrm>
    </dsp:sp>
    <dsp:sp modelId="{1730F64A-AE94-487D-AF16-905071BFAB49}">
      <dsp:nvSpPr>
        <dsp:cNvPr id="0" name=""/>
        <dsp:cNvSpPr/>
      </dsp:nvSpPr>
      <dsp:spPr>
        <a:xfrm>
          <a:off x="7802708" y="1866064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3178087"/>
            <a:satOff val="138"/>
            <a:lumOff val="895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Quality Assurance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1873250"/>
        <a:ext cx="2759450" cy="230989"/>
      </dsp:txXfrm>
    </dsp:sp>
    <dsp:sp modelId="{D1D40073-A8E6-4250-8C26-A0FAF3FA2046}">
      <dsp:nvSpPr>
        <dsp:cNvPr id="0" name=""/>
        <dsp:cNvSpPr/>
      </dsp:nvSpPr>
      <dsp:spPr>
        <a:xfrm>
          <a:off x="7802708" y="2149174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3389960"/>
            <a:satOff val="147"/>
            <a:lumOff val="954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Risk / Severity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2156360"/>
        <a:ext cx="2759450" cy="230989"/>
      </dsp:txXfrm>
    </dsp:sp>
    <dsp:sp modelId="{3AD1342F-1129-4FF7-B9FF-E7155A7C77D1}">
      <dsp:nvSpPr>
        <dsp:cNvPr id="0" name=""/>
        <dsp:cNvSpPr/>
      </dsp:nvSpPr>
      <dsp:spPr>
        <a:xfrm>
          <a:off x="7802708" y="2432283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3601832"/>
            <a:satOff val="157"/>
            <a:lumOff val="1014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Triggers / major projects to TSB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2439469"/>
        <a:ext cx="2759450" cy="230989"/>
      </dsp:txXfrm>
    </dsp:sp>
    <dsp:sp modelId="{CAF78CFB-107B-4ADC-818B-DB8228FA3CE5}">
      <dsp:nvSpPr>
        <dsp:cNvPr id="0" name=""/>
        <dsp:cNvSpPr/>
      </dsp:nvSpPr>
      <dsp:spPr>
        <a:xfrm>
          <a:off x="7802708" y="2715393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3813705"/>
            <a:satOff val="166"/>
            <a:lumOff val="1074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Process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2722579"/>
        <a:ext cx="2759450" cy="230989"/>
      </dsp:txXfrm>
    </dsp:sp>
    <dsp:sp modelId="{00891E0A-81C1-441A-95B1-2C8879FD367D}">
      <dsp:nvSpPr>
        <dsp:cNvPr id="0" name=""/>
        <dsp:cNvSpPr/>
      </dsp:nvSpPr>
      <dsp:spPr>
        <a:xfrm>
          <a:off x="7802708" y="2998502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4025577"/>
            <a:satOff val="175"/>
            <a:lumOff val="1133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People/skill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3005688"/>
        <a:ext cx="2759450" cy="230989"/>
      </dsp:txXfrm>
    </dsp:sp>
    <dsp:sp modelId="{E6F354AA-3F4A-4913-99F2-AE1D2C9A8011}">
      <dsp:nvSpPr>
        <dsp:cNvPr id="0" name=""/>
        <dsp:cNvSpPr/>
      </dsp:nvSpPr>
      <dsp:spPr>
        <a:xfrm>
          <a:off x="7802708" y="3281612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4237450"/>
            <a:satOff val="184"/>
            <a:lumOff val="1193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Responsibility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3288798"/>
        <a:ext cx="2759450" cy="230989"/>
      </dsp:txXfrm>
    </dsp:sp>
    <dsp:sp modelId="{8E7D58A7-23F9-45F7-9D2A-A2B3A25AF8CA}">
      <dsp:nvSpPr>
        <dsp:cNvPr id="0" name=""/>
        <dsp:cNvSpPr/>
      </dsp:nvSpPr>
      <dsp:spPr>
        <a:xfrm>
          <a:off x="7802708" y="3564722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4449322"/>
            <a:satOff val="194"/>
            <a:lumOff val="12530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Governance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3571908"/>
        <a:ext cx="2759450" cy="230989"/>
      </dsp:txXfrm>
    </dsp:sp>
    <dsp:sp modelId="{19DB354F-EF94-4350-811B-C3D641258C75}">
      <dsp:nvSpPr>
        <dsp:cNvPr id="0" name=""/>
        <dsp:cNvSpPr/>
      </dsp:nvSpPr>
      <dsp:spPr>
        <a:xfrm>
          <a:off x="7802708" y="3847831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4661195"/>
            <a:satOff val="203"/>
            <a:lumOff val="13126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Project / Program management (PMO)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3855017"/>
        <a:ext cx="2759450" cy="230989"/>
      </dsp:txXfrm>
    </dsp:sp>
    <dsp:sp modelId="{F16E0950-0E26-4488-A5DF-BEACFEF62D00}">
      <dsp:nvSpPr>
        <dsp:cNvPr id="0" name=""/>
        <dsp:cNvSpPr/>
      </dsp:nvSpPr>
      <dsp:spPr>
        <a:xfrm>
          <a:off x="7802708" y="4130941"/>
          <a:ext cx="2773822" cy="245361"/>
        </a:xfrm>
        <a:prstGeom prst="roundRect">
          <a:avLst>
            <a:gd name="adj" fmla="val 10000"/>
          </a:avLst>
        </a:prstGeom>
        <a:solidFill>
          <a:srgbClr val="0C3A69">
            <a:hueOff val="4873067"/>
            <a:satOff val="212"/>
            <a:lumOff val="13723"/>
            <a:alphaOff val="0"/>
          </a:srgbClr>
        </a:solidFill>
        <a:ln w="10795" cap="flat" cmpd="sng" algn="ctr">
          <a:solidFill>
            <a:srgbClr val="FFFFFF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rgbClr val="FFFFFF"/>
              </a:solidFill>
              <a:latin typeface="Arial"/>
              <a:ea typeface="+mn-ea"/>
              <a:cs typeface="+mn-cs"/>
            </a:rPr>
            <a:t>Taskforce</a:t>
          </a:r>
          <a:endParaRPr lang="en-US" sz="1100" kern="1200" dirty="0">
            <a:solidFill>
              <a:srgbClr val="FFFFFF"/>
            </a:solidFill>
            <a:latin typeface="Arial"/>
            <a:ea typeface="+mn-ea"/>
            <a:cs typeface="+mn-cs"/>
          </a:endParaRPr>
        </a:p>
      </dsp:txBody>
      <dsp:txXfrm>
        <a:off x="7809894" y="4138127"/>
        <a:ext cx="2759450" cy="230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6A6003-A558-4A8A-82C1-4B54B2667340}">
      <dsp:nvSpPr>
        <dsp:cNvPr id="0" name=""/>
        <dsp:cNvSpPr/>
      </dsp:nvSpPr>
      <dsp:spPr>
        <a:xfrm>
          <a:off x="2121" y="1121128"/>
          <a:ext cx="1887836" cy="75513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Concept</a:t>
          </a:r>
          <a:endParaRPr lang="en-US" sz="1800" kern="1200" dirty="0"/>
        </a:p>
      </dsp:txBody>
      <dsp:txXfrm>
        <a:off x="379688" y="1121128"/>
        <a:ext cx="1132702" cy="755134"/>
      </dsp:txXfrm>
    </dsp:sp>
    <dsp:sp modelId="{88249FE3-9D12-412A-BD4C-54D9330B9F9C}">
      <dsp:nvSpPr>
        <dsp:cNvPr id="0" name=""/>
        <dsp:cNvSpPr/>
      </dsp:nvSpPr>
      <dsp:spPr>
        <a:xfrm>
          <a:off x="1701173" y="1121128"/>
          <a:ext cx="1887836" cy="75513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Plan</a:t>
          </a:r>
          <a:endParaRPr lang="en-US" sz="1800" kern="1200" dirty="0"/>
        </a:p>
      </dsp:txBody>
      <dsp:txXfrm>
        <a:off x="2078740" y="1121128"/>
        <a:ext cx="1132702" cy="755134"/>
      </dsp:txXfrm>
    </dsp:sp>
    <dsp:sp modelId="{51677317-FC37-48BA-BB35-D037D942BE90}">
      <dsp:nvSpPr>
        <dsp:cNvPr id="0" name=""/>
        <dsp:cNvSpPr/>
      </dsp:nvSpPr>
      <dsp:spPr>
        <a:xfrm>
          <a:off x="3400226" y="1121128"/>
          <a:ext cx="1887836" cy="755134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Design / Procure</a:t>
          </a:r>
          <a:endParaRPr lang="en-US" sz="1800" kern="1200" dirty="0"/>
        </a:p>
      </dsp:txBody>
      <dsp:txXfrm>
        <a:off x="3777793" y="1121128"/>
        <a:ext cx="1132702" cy="755134"/>
      </dsp:txXfrm>
    </dsp:sp>
    <dsp:sp modelId="{3BFD0123-5FA8-4AE2-B36E-914815ADB0B2}">
      <dsp:nvSpPr>
        <dsp:cNvPr id="0" name=""/>
        <dsp:cNvSpPr/>
      </dsp:nvSpPr>
      <dsp:spPr>
        <a:xfrm>
          <a:off x="5099278" y="1121128"/>
          <a:ext cx="1887836" cy="75513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Implement</a:t>
          </a:r>
          <a:endParaRPr lang="en-US" sz="1800" kern="1200" dirty="0"/>
        </a:p>
      </dsp:txBody>
      <dsp:txXfrm>
        <a:off x="5476845" y="1121128"/>
        <a:ext cx="1132702" cy="755134"/>
      </dsp:txXfrm>
    </dsp:sp>
    <dsp:sp modelId="{E6BD3AF1-2463-49B7-9F4A-3DF8E745198F}">
      <dsp:nvSpPr>
        <dsp:cNvPr id="0" name=""/>
        <dsp:cNvSpPr/>
      </dsp:nvSpPr>
      <dsp:spPr>
        <a:xfrm>
          <a:off x="6798331" y="1121128"/>
          <a:ext cx="1887836" cy="755134"/>
        </a:xfrm>
        <a:prstGeom prst="chevron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Conclude</a:t>
          </a:r>
          <a:endParaRPr lang="en-US" sz="1800" kern="1200" dirty="0"/>
        </a:p>
      </dsp:txBody>
      <dsp:txXfrm>
        <a:off x="7175898" y="1121128"/>
        <a:ext cx="1132702" cy="755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A1269-87FA-41A5-A5CC-2DAF8922CC44}">
      <dsp:nvSpPr>
        <dsp:cNvPr id="0" name=""/>
        <dsp:cNvSpPr/>
      </dsp:nvSpPr>
      <dsp:spPr>
        <a:xfrm>
          <a:off x="1776729" y="0"/>
          <a:ext cx="6962140" cy="4351338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EAE349-FBC6-415C-B9D4-92EEB0CD962A}">
      <dsp:nvSpPr>
        <dsp:cNvPr id="0" name=""/>
        <dsp:cNvSpPr/>
      </dsp:nvSpPr>
      <dsp:spPr>
        <a:xfrm>
          <a:off x="2462500" y="3235654"/>
          <a:ext cx="160129" cy="1601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4F9AFB-7738-4B56-80D4-1AE30B8673E1}">
      <dsp:nvSpPr>
        <dsp:cNvPr id="0" name=""/>
        <dsp:cNvSpPr/>
      </dsp:nvSpPr>
      <dsp:spPr>
        <a:xfrm>
          <a:off x="2579358" y="3215502"/>
          <a:ext cx="1501979" cy="1035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484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Apr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Establish Workgroup</a:t>
          </a:r>
          <a:endParaRPr lang="en-US" sz="1800" kern="1200" dirty="0"/>
        </a:p>
      </dsp:txBody>
      <dsp:txXfrm>
        <a:off x="2579358" y="3215502"/>
        <a:ext cx="1501979" cy="1035618"/>
      </dsp:txXfrm>
    </dsp:sp>
    <dsp:sp modelId="{488A06F7-D690-4165-B6DA-F64B319C9AC4}">
      <dsp:nvSpPr>
        <dsp:cNvPr id="0" name=""/>
        <dsp:cNvSpPr/>
      </dsp:nvSpPr>
      <dsp:spPr>
        <a:xfrm>
          <a:off x="3593848" y="2223533"/>
          <a:ext cx="278485" cy="2784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A12C0-8F4D-4A5C-9944-CB166184F12B}">
      <dsp:nvSpPr>
        <dsp:cNvPr id="0" name=""/>
        <dsp:cNvSpPr/>
      </dsp:nvSpPr>
      <dsp:spPr>
        <a:xfrm>
          <a:off x="3762975" y="2300136"/>
          <a:ext cx="2497911" cy="1988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7564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Jun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Present Recommendations to TSB</a:t>
          </a:r>
        </a:p>
      </dsp:txBody>
      <dsp:txXfrm>
        <a:off x="3762975" y="2300136"/>
        <a:ext cx="2497911" cy="1988561"/>
      </dsp:txXfrm>
    </dsp:sp>
    <dsp:sp modelId="{8A90DF4E-F37D-42DC-B21B-750F74DAD4EA}">
      <dsp:nvSpPr>
        <dsp:cNvPr id="0" name=""/>
        <dsp:cNvSpPr/>
      </dsp:nvSpPr>
      <dsp:spPr>
        <a:xfrm>
          <a:off x="5038492" y="1477714"/>
          <a:ext cx="368993" cy="3689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EE0E1-1378-441B-9E18-7CF1262D8603}">
      <dsp:nvSpPr>
        <dsp:cNvPr id="0" name=""/>
        <dsp:cNvSpPr/>
      </dsp:nvSpPr>
      <dsp:spPr>
        <a:xfrm>
          <a:off x="5222989" y="1662211"/>
          <a:ext cx="1462049" cy="2689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552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Aug</a:t>
          </a:r>
          <a:r>
            <a:rPr lang="en-US" sz="2000" kern="1200" dirty="0" smtClean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Complete Policy Work</a:t>
          </a:r>
        </a:p>
      </dsp:txBody>
      <dsp:txXfrm>
        <a:off x="5222989" y="1662211"/>
        <a:ext cx="1462049" cy="2689126"/>
      </dsp:txXfrm>
    </dsp:sp>
    <dsp:sp modelId="{D66FF8E6-FE7B-4B7F-A20D-D782B826179A}">
      <dsp:nvSpPr>
        <dsp:cNvPr id="0" name=""/>
        <dsp:cNvSpPr/>
      </dsp:nvSpPr>
      <dsp:spPr>
        <a:xfrm>
          <a:off x="6611936" y="984272"/>
          <a:ext cx="494311" cy="4943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ABD76B-6EF9-4AB3-BECB-A91368EE106D}">
      <dsp:nvSpPr>
        <dsp:cNvPr id="0" name=""/>
        <dsp:cNvSpPr/>
      </dsp:nvSpPr>
      <dsp:spPr>
        <a:xfrm>
          <a:off x="6902734" y="1313653"/>
          <a:ext cx="2274188" cy="1252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926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Sep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Complete Implementation</a:t>
          </a:r>
        </a:p>
      </dsp:txBody>
      <dsp:txXfrm>
        <a:off x="6902734" y="1313653"/>
        <a:ext cx="2274188" cy="125267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C43029-7705-4701-9A07-D886304E1C08}">
      <dsp:nvSpPr>
        <dsp:cNvPr id="0" name=""/>
        <dsp:cNvSpPr/>
      </dsp:nvSpPr>
      <dsp:spPr>
        <a:xfrm>
          <a:off x="0" y="0"/>
          <a:ext cx="6688184" cy="4180115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68644-B49E-465B-9167-AAF65D05E1BE}">
      <dsp:nvSpPr>
        <dsp:cNvPr id="0" name=""/>
        <dsp:cNvSpPr/>
      </dsp:nvSpPr>
      <dsp:spPr>
        <a:xfrm>
          <a:off x="902860" y="2845694"/>
          <a:ext cx="153828" cy="153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850EDE-343B-4378-A0D8-9DBF276858E3}">
      <dsp:nvSpPr>
        <dsp:cNvPr id="0" name=""/>
        <dsp:cNvSpPr/>
      </dsp:nvSpPr>
      <dsp:spPr>
        <a:xfrm>
          <a:off x="1056694" y="2984344"/>
          <a:ext cx="1567172" cy="9948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510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Mar–Apr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Finalize Tool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Communicate to Users </a:t>
          </a:r>
          <a:endParaRPr lang="en-US" sz="1800" kern="1200" dirty="0"/>
        </a:p>
      </dsp:txBody>
      <dsp:txXfrm>
        <a:off x="1056694" y="2984344"/>
        <a:ext cx="1567172" cy="994867"/>
      </dsp:txXfrm>
    </dsp:sp>
    <dsp:sp modelId="{3F0383C2-C4B9-400B-AD55-AE2D1FD0537E}">
      <dsp:nvSpPr>
        <dsp:cNvPr id="0" name=""/>
        <dsp:cNvSpPr/>
      </dsp:nvSpPr>
      <dsp:spPr>
        <a:xfrm>
          <a:off x="2068436" y="1989096"/>
          <a:ext cx="267527" cy="267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C3A2B-AE53-4EA2-B85E-C05BDB02C3B2}">
      <dsp:nvSpPr>
        <dsp:cNvPr id="0" name=""/>
        <dsp:cNvSpPr/>
      </dsp:nvSpPr>
      <dsp:spPr>
        <a:xfrm>
          <a:off x="2312450" y="2119021"/>
          <a:ext cx="1404518" cy="19103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1757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May 1</a:t>
          </a:r>
          <a:endParaRPr lang="en-US" sz="1600" kern="1200" baseline="300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Implement New Tool</a:t>
          </a:r>
        </a:p>
      </dsp:txBody>
      <dsp:txXfrm>
        <a:off x="2312450" y="2119021"/>
        <a:ext cx="1404518" cy="1910312"/>
      </dsp:txXfrm>
    </dsp:sp>
    <dsp:sp modelId="{F9E7E865-7E33-42FF-A498-BC0F48E79D74}">
      <dsp:nvSpPr>
        <dsp:cNvPr id="0" name=""/>
        <dsp:cNvSpPr/>
      </dsp:nvSpPr>
      <dsp:spPr>
        <a:xfrm>
          <a:off x="3638321" y="1246452"/>
          <a:ext cx="354473" cy="35447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E83792-AD47-4411-8255-BF1DFBF572ED}">
      <dsp:nvSpPr>
        <dsp:cNvPr id="0" name=""/>
        <dsp:cNvSpPr/>
      </dsp:nvSpPr>
      <dsp:spPr>
        <a:xfrm>
          <a:off x="3898682" y="1476524"/>
          <a:ext cx="1404518" cy="25833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828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Aug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Iterate on Policy and Procedure</a:t>
          </a:r>
          <a:endParaRPr lang="en-US" sz="1800" kern="1200" dirty="0"/>
        </a:p>
      </dsp:txBody>
      <dsp:txXfrm>
        <a:off x="3898682" y="1476524"/>
        <a:ext cx="1404518" cy="2583311"/>
      </dsp:txXfrm>
    </dsp:sp>
    <dsp:sp modelId="{B5E1EECD-6FCA-41C5-864A-531A7AA98DB3}">
      <dsp:nvSpPr>
        <dsp:cNvPr id="0" name=""/>
        <dsp:cNvSpPr/>
      </dsp:nvSpPr>
      <dsp:spPr>
        <a:xfrm>
          <a:off x="5253761" y="945542"/>
          <a:ext cx="474861" cy="47486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270CCB-DBA6-4E09-A604-B4880E112C30}">
      <dsp:nvSpPr>
        <dsp:cNvPr id="0" name=""/>
        <dsp:cNvSpPr/>
      </dsp:nvSpPr>
      <dsp:spPr>
        <a:xfrm>
          <a:off x="5532752" y="1173231"/>
          <a:ext cx="1404518" cy="29971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619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600" kern="1200" dirty="0" smtClean="0"/>
            <a:t>Sep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kern="1200" dirty="0" smtClean="0"/>
            <a:t>Report Out </a:t>
          </a:r>
          <a:endParaRPr lang="en-US" sz="1800" kern="1200" dirty="0"/>
        </a:p>
      </dsp:txBody>
      <dsp:txXfrm>
        <a:off x="5532752" y="1173231"/>
        <a:ext cx="1404518" cy="29971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1A1DC7-A308-4E00-A724-1C8915F0D3FF}">
      <dsp:nvSpPr>
        <dsp:cNvPr id="0" name=""/>
        <dsp:cNvSpPr/>
      </dsp:nvSpPr>
      <dsp:spPr>
        <a:xfrm>
          <a:off x="3242041" y="576"/>
          <a:ext cx="1059893" cy="105989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Standard Data</a:t>
          </a:r>
          <a:endParaRPr lang="en-US" sz="1500" kern="1200" dirty="0"/>
        </a:p>
      </dsp:txBody>
      <dsp:txXfrm>
        <a:off x="3397259" y="155794"/>
        <a:ext cx="749457" cy="749457"/>
      </dsp:txXfrm>
    </dsp:sp>
    <dsp:sp modelId="{0C0CE967-9A57-4C1E-B215-843B83251C20}">
      <dsp:nvSpPr>
        <dsp:cNvPr id="0" name=""/>
        <dsp:cNvSpPr/>
      </dsp:nvSpPr>
      <dsp:spPr>
        <a:xfrm>
          <a:off x="3464619" y="1146533"/>
          <a:ext cx="614738" cy="614738"/>
        </a:xfrm>
        <a:prstGeom prst="mathPlus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46103" y="1381609"/>
        <a:ext cx="451770" cy="144586"/>
      </dsp:txXfrm>
    </dsp:sp>
    <dsp:sp modelId="{E38EABF3-2770-4EBE-8F1F-801234D1CDC9}">
      <dsp:nvSpPr>
        <dsp:cNvPr id="0" name=""/>
        <dsp:cNvSpPr/>
      </dsp:nvSpPr>
      <dsp:spPr>
        <a:xfrm>
          <a:off x="3242041" y="1847334"/>
          <a:ext cx="1059893" cy="1059893"/>
        </a:xfrm>
        <a:prstGeom prst="ellips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Process can be common</a:t>
          </a:r>
          <a:endParaRPr lang="en-US" sz="1500" kern="1200" dirty="0"/>
        </a:p>
      </dsp:txBody>
      <dsp:txXfrm>
        <a:off x="3397259" y="2002552"/>
        <a:ext cx="749457" cy="749457"/>
      </dsp:txXfrm>
    </dsp:sp>
    <dsp:sp modelId="{4BF0E6DC-2826-412F-830C-CAF3C475CE02}">
      <dsp:nvSpPr>
        <dsp:cNvPr id="0" name=""/>
        <dsp:cNvSpPr/>
      </dsp:nvSpPr>
      <dsp:spPr>
        <a:xfrm>
          <a:off x="3464619" y="2993291"/>
          <a:ext cx="614738" cy="614738"/>
        </a:xfrm>
        <a:prstGeom prst="mathPlus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3546103" y="3228367"/>
        <a:ext cx="451770" cy="144586"/>
      </dsp:txXfrm>
    </dsp:sp>
    <dsp:sp modelId="{B8139881-944F-4281-B651-B78A836337B9}">
      <dsp:nvSpPr>
        <dsp:cNvPr id="0" name=""/>
        <dsp:cNvSpPr/>
      </dsp:nvSpPr>
      <dsp:spPr>
        <a:xfrm>
          <a:off x="3242041" y="3694093"/>
          <a:ext cx="1059893" cy="1059893"/>
        </a:xfrm>
        <a:prstGeom prst="ellips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Cross agency</a:t>
          </a:r>
          <a:endParaRPr lang="en-US" sz="1500" kern="1200" dirty="0"/>
        </a:p>
      </dsp:txBody>
      <dsp:txXfrm>
        <a:off x="3397259" y="3849311"/>
        <a:ext cx="749457" cy="749457"/>
      </dsp:txXfrm>
    </dsp:sp>
    <dsp:sp modelId="{AC43C30D-2B56-44DD-81D3-32D26BBC3B73}">
      <dsp:nvSpPr>
        <dsp:cNvPr id="0" name=""/>
        <dsp:cNvSpPr/>
      </dsp:nvSpPr>
      <dsp:spPr>
        <a:xfrm>
          <a:off x="4460919" y="2180141"/>
          <a:ext cx="337046" cy="394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4460919" y="2258997"/>
        <a:ext cx="235932" cy="236568"/>
      </dsp:txXfrm>
    </dsp:sp>
    <dsp:sp modelId="{50276FE2-2083-40B5-A6C0-9059C1DEA576}">
      <dsp:nvSpPr>
        <dsp:cNvPr id="0" name=""/>
        <dsp:cNvSpPr/>
      </dsp:nvSpPr>
      <dsp:spPr>
        <a:xfrm>
          <a:off x="4937871" y="1317388"/>
          <a:ext cx="2119786" cy="2119786"/>
        </a:xfrm>
        <a:prstGeom prst="ellips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Enterprise Service</a:t>
          </a:r>
          <a:endParaRPr lang="en-US" sz="2700" kern="1200" dirty="0"/>
        </a:p>
      </dsp:txBody>
      <dsp:txXfrm>
        <a:off x="5248306" y="1627823"/>
        <a:ext cx="1498916" cy="149891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556DC-A724-44F1-8DAE-91F20A979683}">
      <dsp:nvSpPr>
        <dsp:cNvPr id="0" name=""/>
        <dsp:cNvSpPr/>
      </dsp:nvSpPr>
      <dsp:spPr>
        <a:xfrm>
          <a:off x="1102068" y="246102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Purpose of action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Information only. Service established by CIO.</a:t>
          </a:r>
          <a:endParaRPr lang="en-US" sz="1400" kern="1200" dirty="0"/>
        </a:p>
      </dsp:txBody>
      <dsp:txXfrm>
        <a:off x="1102068" y="246102"/>
        <a:ext cx="4292518" cy="1341411"/>
      </dsp:txXfrm>
    </dsp:sp>
    <dsp:sp modelId="{D23526A5-6E34-4F8C-A70C-7B87BBB0C112}">
      <dsp:nvSpPr>
        <dsp:cNvPr id="0" name=""/>
        <dsp:cNvSpPr/>
      </dsp:nvSpPr>
      <dsp:spPr>
        <a:xfrm>
          <a:off x="923213" y="52343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5B356-485A-4EE7-910D-172D39C849DB}">
      <dsp:nvSpPr>
        <dsp:cNvPr id="0" name=""/>
        <dsp:cNvSpPr/>
      </dsp:nvSpPr>
      <dsp:spPr>
        <a:xfrm>
          <a:off x="5777512" y="246102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kern="1200" dirty="0" smtClean="0"/>
            <a:t>Business case</a:t>
          </a:r>
          <a:endParaRPr lang="en-US" sz="17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Single sign-on</a:t>
          </a:r>
          <a:endParaRPr lang="en-US" sz="135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Minimize cost and complexity </a:t>
          </a:r>
          <a:endParaRPr lang="en-US" sz="135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Improved security</a:t>
          </a:r>
          <a:endParaRPr lang="en-US" sz="135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777512" y="246102"/>
        <a:ext cx="4292518" cy="1341411"/>
      </dsp:txXfrm>
    </dsp:sp>
    <dsp:sp modelId="{C7B45FAE-312E-46A8-949F-4D58CDFD7081}">
      <dsp:nvSpPr>
        <dsp:cNvPr id="0" name=""/>
        <dsp:cNvSpPr/>
      </dsp:nvSpPr>
      <dsp:spPr>
        <a:xfrm>
          <a:off x="5598657" y="52343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3AC4C-D4BA-451E-9F88-3B86A4FB569A}">
      <dsp:nvSpPr>
        <dsp:cNvPr id="0" name=""/>
        <dsp:cNvSpPr/>
      </dsp:nvSpPr>
      <dsp:spPr>
        <a:xfrm>
          <a:off x="1102068" y="1934791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Key objectives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kern="1200" dirty="0" smtClean="0"/>
            <a:t>Designates Enterprise Active Directory and related services for use by state agencies.  By extension, this includes administration of a  single enterprise tenant in O365</a:t>
          </a:r>
          <a:endParaRPr lang="en-US" sz="1700" b="1" kern="1200" dirty="0"/>
        </a:p>
      </dsp:txBody>
      <dsp:txXfrm>
        <a:off x="1102068" y="1934791"/>
        <a:ext cx="4292518" cy="1341411"/>
      </dsp:txXfrm>
    </dsp:sp>
    <dsp:sp modelId="{9EA8292A-DA55-4675-A9EC-458DBBD6517D}">
      <dsp:nvSpPr>
        <dsp:cNvPr id="0" name=""/>
        <dsp:cNvSpPr/>
      </dsp:nvSpPr>
      <dsp:spPr>
        <a:xfrm>
          <a:off x="923213" y="1741031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FB471-868A-458C-9414-5CF1E73456F4}">
      <dsp:nvSpPr>
        <dsp:cNvPr id="0" name=""/>
        <dsp:cNvSpPr/>
      </dsp:nvSpPr>
      <dsp:spPr>
        <a:xfrm>
          <a:off x="5777512" y="1934791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Strategic alignment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smtClean="0"/>
            <a:t>Improve security posture</a:t>
          </a:r>
          <a:endParaRPr lang="en-US" sz="140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Leverage central services</a:t>
          </a:r>
          <a:endParaRPr lang="en-US" sz="1350" kern="1200" dirty="0"/>
        </a:p>
      </dsp:txBody>
      <dsp:txXfrm>
        <a:off x="5777512" y="1934791"/>
        <a:ext cx="4292518" cy="1341411"/>
      </dsp:txXfrm>
    </dsp:sp>
    <dsp:sp modelId="{FCED3B8B-FBE6-4886-AE67-E54E2E8B40AE}">
      <dsp:nvSpPr>
        <dsp:cNvPr id="0" name=""/>
        <dsp:cNvSpPr/>
      </dsp:nvSpPr>
      <dsp:spPr>
        <a:xfrm>
          <a:off x="5598657" y="1741031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26995-4403-4C8C-BB7C-630B1CCE0855}">
      <dsp:nvSpPr>
        <dsp:cNvPr id="0" name=""/>
        <dsp:cNvSpPr/>
      </dsp:nvSpPr>
      <dsp:spPr>
        <a:xfrm>
          <a:off x="1102068" y="3623479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kern="1200" dirty="0" smtClean="0"/>
            <a:t>Implementation</a:t>
          </a:r>
          <a:endParaRPr lang="en-US" sz="170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EAD was already state standard for SGN</a:t>
          </a:r>
          <a:endParaRPr lang="en-US" sz="135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Higher Ed excluded</a:t>
          </a:r>
          <a:endParaRPr lang="en-US" sz="135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Documents single 0365 tenant decision/direction </a:t>
          </a:r>
          <a:endParaRPr lang="en-US" sz="1350" kern="1200" dirty="0"/>
        </a:p>
      </dsp:txBody>
      <dsp:txXfrm>
        <a:off x="1102068" y="3623479"/>
        <a:ext cx="4292518" cy="1341411"/>
      </dsp:txXfrm>
    </dsp:sp>
    <dsp:sp modelId="{91FAD3EC-F62F-4169-86FB-7E040DDD2558}">
      <dsp:nvSpPr>
        <dsp:cNvPr id="0" name=""/>
        <dsp:cNvSpPr/>
      </dsp:nvSpPr>
      <dsp:spPr>
        <a:xfrm>
          <a:off x="923213" y="3429720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7EC48-C4AF-41FC-90F8-AC3AABC709DB}">
      <dsp:nvSpPr>
        <dsp:cNvPr id="0" name=""/>
        <dsp:cNvSpPr/>
      </dsp:nvSpPr>
      <dsp:spPr>
        <a:xfrm>
          <a:off x="5777512" y="3623479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Success criteria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Functioning governance</a:t>
          </a:r>
          <a:endParaRPr lang="en-US" sz="140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% agencies using EAD</a:t>
          </a:r>
          <a:endParaRPr lang="en-US" sz="135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% agencies in enterprise tenant</a:t>
          </a:r>
          <a:endParaRPr lang="en-US" sz="1350" kern="1200" dirty="0"/>
        </a:p>
      </dsp:txBody>
      <dsp:txXfrm>
        <a:off x="5777512" y="3623479"/>
        <a:ext cx="4292518" cy="1341411"/>
      </dsp:txXfrm>
    </dsp:sp>
    <dsp:sp modelId="{AD0386D5-AE13-43DB-BA39-AA80FF419EAD}">
      <dsp:nvSpPr>
        <dsp:cNvPr id="0" name=""/>
        <dsp:cNvSpPr/>
      </dsp:nvSpPr>
      <dsp:spPr>
        <a:xfrm>
          <a:off x="5598657" y="3429720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556DC-A724-44F1-8DAE-91F20A979683}">
      <dsp:nvSpPr>
        <dsp:cNvPr id="0" name=""/>
        <dsp:cNvSpPr/>
      </dsp:nvSpPr>
      <dsp:spPr>
        <a:xfrm>
          <a:off x="1102068" y="246102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Purpose of action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Information only.  CIO has approval authority</a:t>
          </a:r>
          <a:endParaRPr lang="en-US" sz="1400" kern="1200" dirty="0"/>
        </a:p>
      </dsp:txBody>
      <dsp:txXfrm>
        <a:off x="1102068" y="246102"/>
        <a:ext cx="4292518" cy="1341411"/>
      </dsp:txXfrm>
    </dsp:sp>
    <dsp:sp modelId="{D23526A5-6E34-4F8C-A70C-7B87BBB0C112}">
      <dsp:nvSpPr>
        <dsp:cNvPr id="0" name=""/>
        <dsp:cNvSpPr/>
      </dsp:nvSpPr>
      <dsp:spPr>
        <a:xfrm>
          <a:off x="923213" y="52343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D5B356-485A-4EE7-910D-172D39C849DB}">
      <dsp:nvSpPr>
        <dsp:cNvPr id="0" name=""/>
        <dsp:cNvSpPr/>
      </dsp:nvSpPr>
      <dsp:spPr>
        <a:xfrm>
          <a:off x="5777512" y="246102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kern="1200" dirty="0" smtClean="0"/>
            <a:t>Business case</a:t>
          </a:r>
          <a:endParaRPr lang="en-US" sz="1700" b="1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Foundation to enterprise approach</a:t>
          </a:r>
          <a:endParaRPr lang="en-US" sz="135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Reduces network management complexity </a:t>
          </a:r>
          <a:endParaRPr lang="en-US" sz="1350" kern="1200" dirty="0"/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US" sz="1350" kern="1200" dirty="0" smtClean="0"/>
            <a:t>Reduces complexity of security monitoring </a:t>
          </a:r>
          <a:endParaRPr lang="en-US" sz="1350" kern="1200" dirty="0"/>
        </a:p>
        <a:p>
          <a:pPr marL="57150" lvl="1" indent="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100" kern="1200" dirty="0"/>
        </a:p>
      </dsp:txBody>
      <dsp:txXfrm>
        <a:off x="5777512" y="246102"/>
        <a:ext cx="4292518" cy="1341411"/>
      </dsp:txXfrm>
    </dsp:sp>
    <dsp:sp modelId="{C7B45FAE-312E-46A8-949F-4D58CDFD7081}">
      <dsp:nvSpPr>
        <dsp:cNvPr id="0" name=""/>
        <dsp:cNvSpPr/>
      </dsp:nvSpPr>
      <dsp:spPr>
        <a:xfrm>
          <a:off x="5598657" y="52343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3AC4C-D4BA-451E-9F88-3B86A4FB569A}">
      <dsp:nvSpPr>
        <dsp:cNvPr id="0" name=""/>
        <dsp:cNvSpPr/>
      </dsp:nvSpPr>
      <dsp:spPr>
        <a:xfrm>
          <a:off x="1102068" y="1934791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Key objectives</a:t>
          </a:r>
          <a:endParaRPr lang="en-US" sz="1700" b="1" kern="1200" dirty="0"/>
        </a:p>
        <a:p>
          <a:pPr marL="114300" lvl="1" indent="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Create a contiguous block of IP addresses for use by state agencies to reduce complexity and associated cost as well as improve security capabilities</a:t>
          </a:r>
          <a:endParaRPr lang="en-US" sz="1350" kern="1200" dirty="0"/>
        </a:p>
        <a:p>
          <a:pPr marL="114300" lvl="1" indent="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K-20 Network excluded</a:t>
          </a:r>
          <a:endParaRPr lang="en-US" sz="1350" kern="1200" dirty="0"/>
        </a:p>
      </dsp:txBody>
      <dsp:txXfrm>
        <a:off x="1102068" y="1934791"/>
        <a:ext cx="4292518" cy="1341411"/>
      </dsp:txXfrm>
    </dsp:sp>
    <dsp:sp modelId="{9EA8292A-DA55-4675-A9EC-458DBBD6517D}">
      <dsp:nvSpPr>
        <dsp:cNvPr id="0" name=""/>
        <dsp:cNvSpPr/>
      </dsp:nvSpPr>
      <dsp:spPr>
        <a:xfrm>
          <a:off x="923213" y="1741031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EFB471-868A-458C-9414-5CF1E73456F4}">
      <dsp:nvSpPr>
        <dsp:cNvPr id="0" name=""/>
        <dsp:cNvSpPr/>
      </dsp:nvSpPr>
      <dsp:spPr>
        <a:xfrm>
          <a:off x="5777512" y="1934791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Strategic alignment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Improve security posture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Operational efficiency</a:t>
          </a:r>
          <a:endParaRPr lang="en-US" sz="1400" kern="1200" dirty="0"/>
        </a:p>
      </dsp:txBody>
      <dsp:txXfrm>
        <a:off x="5777512" y="1934791"/>
        <a:ext cx="4292518" cy="1341411"/>
      </dsp:txXfrm>
    </dsp:sp>
    <dsp:sp modelId="{FCED3B8B-FBE6-4886-AE67-E54E2E8B40AE}">
      <dsp:nvSpPr>
        <dsp:cNvPr id="0" name=""/>
        <dsp:cNvSpPr/>
      </dsp:nvSpPr>
      <dsp:spPr>
        <a:xfrm>
          <a:off x="5598657" y="1741031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26995-4403-4C8C-BB7C-630B1CCE0855}">
      <dsp:nvSpPr>
        <dsp:cNvPr id="0" name=""/>
        <dsp:cNvSpPr/>
      </dsp:nvSpPr>
      <dsp:spPr>
        <a:xfrm>
          <a:off x="1102068" y="3623479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700" b="1" kern="1200" dirty="0" smtClean="0"/>
            <a:t>Implementation</a:t>
          </a:r>
          <a:endParaRPr lang="en-US" sz="1700" b="1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Implements with IPv6 addresses</a:t>
          </a:r>
          <a:endParaRPr lang="en-US" sz="135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Agency blocks available now, 30+ agencies have already received ranges</a:t>
          </a:r>
          <a:endParaRPr lang="en-US" sz="1350" kern="1200" dirty="0"/>
        </a:p>
        <a:p>
          <a:pPr marL="114300" lvl="1" indent="-114300" algn="l" defTabSz="60007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50" kern="1200" dirty="0" smtClean="0"/>
            <a:t>Enterprise IPv6 strategy to be developed soon</a:t>
          </a:r>
          <a:endParaRPr lang="en-US" sz="1350" kern="1200" dirty="0"/>
        </a:p>
      </dsp:txBody>
      <dsp:txXfrm>
        <a:off x="1102068" y="3623479"/>
        <a:ext cx="4292518" cy="1341411"/>
      </dsp:txXfrm>
    </dsp:sp>
    <dsp:sp modelId="{91FAD3EC-F62F-4169-86FB-7E040DDD2558}">
      <dsp:nvSpPr>
        <dsp:cNvPr id="0" name=""/>
        <dsp:cNvSpPr/>
      </dsp:nvSpPr>
      <dsp:spPr>
        <a:xfrm>
          <a:off x="923213" y="3429720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5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E7EC48-C4AF-41FC-90F8-AC3AABC709DB}">
      <dsp:nvSpPr>
        <dsp:cNvPr id="0" name=""/>
        <dsp:cNvSpPr/>
      </dsp:nvSpPr>
      <dsp:spPr>
        <a:xfrm>
          <a:off x="5777512" y="3623479"/>
          <a:ext cx="4292518" cy="134141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8583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Success criteria</a:t>
          </a:r>
          <a:endParaRPr lang="en-US" sz="17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% agencies using centrally managed block assignment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TBD on reporting on benefits of reduced complexity</a:t>
          </a:r>
          <a:endParaRPr lang="en-US" sz="1400" kern="1200" dirty="0"/>
        </a:p>
      </dsp:txBody>
      <dsp:txXfrm>
        <a:off x="5777512" y="3623479"/>
        <a:ext cx="4292518" cy="1341411"/>
      </dsp:txXfrm>
    </dsp:sp>
    <dsp:sp modelId="{AD0386D5-AE13-43DB-BA39-AA80FF419EAD}">
      <dsp:nvSpPr>
        <dsp:cNvPr id="0" name=""/>
        <dsp:cNvSpPr/>
      </dsp:nvSpPr>
      <dsp:spPr>
        <a:xfrm>
          <a:off x="5598657" y="3429720"/>
          <a:ext cx="938988" cy="1408482"/>
        </a:xfrm>
        <a:prstGeom prst="rect">
          <a:avLst/>
        </a:prstGeom>
        <a:blipFill rotWithShape="1">
          <a:blip xmlns:r="http://schemas.openxmlformats.org/officeDocument/2006/relationships" r:embed="rId6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7F588-E8D7-4D39-B9E6-3EC6901B36F9}">
      <dsp:nvSpPr>
        <dsp:cNvPr id="0" name=""/>
        <dsp:cNvSpPr/>
      </dsp:nvSpPr>
      <dsp:spPr>
        <a:xfrm>
          <a:off x="4813" y="1308048"/>
          <a:ext cx="2077219" cy="1713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Question asked &amp; answered by </a:t>
          </a:r>
          <a:r>
            <a:rPr lang="en-US" sz="1100" kern="1200" dirty="0" smtClean="0"/>
            <a:t>TLA:  NO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No single instance can meet cross-agency need without significant, highly impactful redesign to standardize on processes across the enterprise</a:t>
          </a:r>
          <a:endParaRPr lang="en-US" sz="1100" kern="1200" dirty="0"/>
        </a:p>
      </dsp:txBody>
      <dsp:txXfrm>
        <a:off x="44240" y="1347475"/>
        <a:ext cx="1998365" cy="1267288"/>
      </dsp:txXfrm>
    </dsp:sp>
    <dsp:sp modelId="{863B46B6-BAA3-4A76-A5EA-2AAAD9CA7464}">
      <dsp:nvSpPr>
        <dsp:cNvPr id="0" name=""/>
        <dsp:cNvSpPr/>
      </dsp:nvSpPr>
      <dsp:spPr>
        <a:xfrm>
          <a:off x="1106990" y="1648710"/>
          <a:ext cx="2442326" cy="2442326"/>
        </a:xfrm>
        <a:prstGeom prst="leftCircularArrow">
          <a:avLst>
            <a:gd name="adj1" fmla="val 3651"/>
            <a:gd name="adj2" fmla="val 454659"/>
            <a:gd name="adj3" fmla="val 2102288"/>
            <a:gd name="adj4" fmla="val 8896608"/>
            <a:gd name="adj5" fmla="val 426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7F4806-C708-463A-BB3B-A77E96F92AFA}">
      <dsp:nvSpPr>
        <dsp:cNvPr id="0" name=""/>
        <dsp:cNvSpPr/>
      </dsp:nvSpPr>
      <dsp:spPr>
        <a:xfrm>
          <a:off x="448396" y="2726926"/>
          <a:ext cx="1846417" cy="7342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Should State deploy a single, enterprise solution?</a:t>
          </a:r>
        </a:p>
      </dsp:txBody>
      <dsp:txXfrm>
        <a:off x="469902" y="2748432"/>
        <a:ext cx="1803405" cy="691247"/>
      </dsp:txXfrm>
    </dsp:sp>
    <dsp:sp modelId="{5098C895-5EB4-4BFE-BBA4-0EE66A59D98B}">
      <dsp:nvSpPr>
        <dsp:cNvPr id="0" name=""/>
        <dsp:cNvSpPr/>
      </dsp:nvSpPr>
      <dsp:spPr>
        <a:xfrm>
          <a:off x="2737463" y="1308048"/>
          <a:ext cx="2077219" cy="1713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/>
            <a:t>Need to do the work to answer this question. 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Working </a:t>
          </a:r>
          <a:r>
            <a:rPr lang="en-US" sz="1050" kern="1200" dirty="0"/>
            <a:t>assumption is </a:t>
          </a:r>
          <a:r>
            <a:rPr lang="en-US" sz="1050" kern="1200" dirty="0" smtClean="0"/>
            <a:t>YES</a:t>
          </a:r>
          <a:endParaRPr lang="en-US" sz="1050" kern="1200" dirty="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050" kern="1200" dirty="0" smtClean="0"/>
            <a:t>Solution can be deployed as separate instance for individual agencies or groups of agencies with similar needs</a:t>
          </a:r>
          <a:endParaRPr lang="en-US" sz="1050" kern="1200" dirty="0"/>
        </a:p>
      </dsp:txBody>
      <dsp:txXfrm>
        <a:off x="2776890" y="1714605"/>
        <a:ext cx="1998365" cy="1267288"/>
      </dsp:txXfrm>
    </dsp:sp>
    <dsp:sp modelId="{E0B6F520-410D-40EE-9C03-7C6231F8048D}">
      <dsp:nvSpPr>
        <dsp:cNvPr id="0" name=""/>
        <dsp:cNvSpPr/>
      </dsp:nvSpPr>
      <dsp:spPr>
        <a:xfrm>
          <a:off x="3863134" y="213546"/>
          <a:ext cx="2685469" cy="2685469"/>
        </a:xfrm>
        <a:prstGeom prst="circularArrow">
          <a:avLst>
            <a:gd name="adj1" fmla="val 3321"/>
            <a:gd name="adj2" fmla="val 410247"/>
            <a:gd name="adj3" fmla="val 19414242"/>
            <a:gd name="adj4" fmla="val 12575511"/>
            <a:gd name="adj5" fmla="val 3874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50EDA-07D8-4A5A-8D3E-F24CF9E9B00B}">
      <dsp:nvSpPr>
        <dsp:cNvPr id="0" name=""/>
        <dsp:cNvSpPr/>
      </dsp:nvSpPr>
      <dsp:spPr>
        <a:xfrm>
          <a:off x="3199068" y="940919"/>
          <a:ext cx="1846417" cy="734259"/>
        </a:xfrm>
        <a:prstGeom prst="roundRect">
          <a:avLst>
            <a:gd name="adj" fmla="val 10000"/>
          </a:avLst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Should the state standardize on a </a:t>
          </a:r>
          <a:r>
            <a:rPr lang="en-US" sz="1200" kern="1200" dirty="0" smtClean="0"/>
            <a:t>single, common software </a:t>
          </a:r>
          <a:r>
            <a:rPr lang="en-US" sz="1200" kern="1200" dirty="0"/>
            <a:t>solution?</a:t>
          </a:r>
        </a:p>
      </dsp:txBody>
      <dsp:txXfrm>
        <a:off x="3220574" y="962425"/>
        <a:ext cx="1803405" cy="691247"/>
      </dsp:txXfrm>
    </dsp:sp>
    <dsp:sp modelId="{4D6A53B1-7A2D-42C5-A849-0F240DE45EA6}">
      <dsp:nvSpPr>
        <dsp:cNvPr id="0" name=""/>
        <dsp:cNvSpPr/>
      </dsp:nvSpPr>
      <dsp:spPr>
        <a:xfrm>
          <a:off x="5470114" y="1308048"/>
          <a:ext cx="2077219" cy="1713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Need to do the work to answer this question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Working assumption is a qualified YES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Agencies would migrate over time and as they </a:t>
          </a:r>
          <a:r>
            <a:rPr lang="en-US" sz="1100" kern="1200" dirty="0" smtClean="0"/>
            <a:t>wish  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 smtClean="0"/>
            <a:t>Need justification for alternative investment</a:t>
          </a:r>
          <a:endParaRPr lang="en-US" sz="1100" kern="1200" dirty="0"/>
        </a:p>
      </dsp:txBody>
      <dsp:txXfrm>
        <a:off x="5509541" y="1347475"/>
        <a:ext cx="1998365" cy="1267288"/>
      </dsp:txXfrm>
    </dsp:sp>
    <dsp:sp modelId="{03808A45-F2C9-4E37-9ACB-9C1C125F5101}">
      <dsp:nvSpPr>
        <dsp:cNvPr id="0" name=""/>
        <dsp:cNvSpPr/>
      </dsp:nvSpPr>
      <dsp:spPr>
        <a:xfrm>
          <a:off x="6578702" y="1683812"/>
          <a:ext cx="2423923" cy="2423923"/>
        </a:xfrm>
        <a:prstGeom prst="leftCircularArrow">
          <a:avLst>
            <a:gd name="adj1" fmla="val 3679"/>
            <a:gd name="adj2" fmla="val 458415"/>
            <a:gd name="adj3" fmla="val 2031235"/>
            <a:gd name="adj4" fmla="val 8821799"/>
            <a:gd name="adj5" fmla="val 4292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6DA77-C247-4C18-8040-936B285981E6}">
      <dsp:nvSpPr>
        <dsp:cNvPr id="0" name=""/>
        <dsp:cNvSpPr/>
      </dsp:nvSpPr>
      <dsp:spPr>
        <a:xfrm>
          <a:off x="5931718" y="2768492"/>
          <a:ext cx="1846417" cy="734259"/>
        </a:xfrm>
        <a:prstGeom prst="roundRect">
          <a:avLst>
            <a:gd name="adj" fmla="val 10000"/>
          </a:avLst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/>
            <a:t>Must all agencies deploy this software?</a:t>
          </a:r>
        </a:p>
      </dsp:txBody>
      <dsp:txXfrm>
        <a:off x="5953224" y="2789998"/>
        <a:ext cx="1803405" cy="691247"/>
      </dsp:txXfrm>
    </dsp:sp>
    <dsp:sp modelId="{71A84E8F-3906-4F8C-ABA1-BA6495394213}">
      <dsp:nvSpPr>
        <dsp:cNvPr id="0" name=""/>
        <dsp:cNvSpPr/>
      </dsp:nvSpPr>
      <dsp:spPr>
        <a:xfrm>
          <a:off x="8202765" y="1308048"/>
          <a:ext cx="2077219" cy="17132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Integration layer and interfaces would be standardized regardless of solution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Standard ADFS protocols for SSO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/>
            <a:t>Other areas TBD</a:t>
          </a:r>
        </a:p>
      </dsp:txBody>
      <dsp:txXfrm>
        <a:off x="8242192" y="1714605"/>
        <a:ext cx="1998365" cy="1267288"/>
      </dsp:txXfrm>
    </dsp:sp>
    <dsp:sp modelId="{CE1A9191-5A76-41CB-BD6D-B267C7926BDC}">
      <dsp:nvSpPr>
        <dsp:cNvPr id="0" name=""/>
        <dsp:cNvSpPr/>
      </dsp:nvSpPr>
      <dsp:spPr>
        <a:xfrm>
          <a:off x="8664369" y="940919"/>
          <a:ext cx="1846417" cy="734259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/>
            <a:t>Where else can the state standardize for efficiency?</a:t>
          </a:r>
        </a:p>
      </dsp:txBody>
      <dsp:txXfrm>
        <a:off x="8685875" y="962425"/>
        <a:ext cx="1803405" cy="691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6B09FFA1-C58B-4788-84C2-F398B046B151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15C0B4FC-ABCD-4213-82EF-AC1B54631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46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68" tIns="46584" rIns="93168" bIns="46584" rtlCol="0"/>
          <a:lstStyle>
            <a:lvl1pPr algn="r">
              <a:defRPr sz="1200"/>
            </a:lvl1pPr>
          </a:lstStyle>
          <a:p>
            <a:fld id="{B149FB12-57EF-4CA1-9517-DD943C0EF6EE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8" tIns="46584" rIns="93168" bIns="4658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68" tIns="46584" rIns="93168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6433"/>
          </a:xfrm>
          <a:prstGeom prst="rect">
            <a:avLst/>
          </a:prstGeom>
        </p:spPr>
        <p:txBody>
          <a:bodyPr vert="horz" lIns="93168" tIns="46584" rIns="93168" bIns="46584" rtlCol="0" anchor="b"/>
          <a:lstStyle>
            <a:lvl1pPr algn="r">
              <a:defRPr sz="1200"/>
            </a:lvl1pPr>
          </a:lstStyle>
          <a:p>
            <a:fld id="{93F81B1D-63FB-441C-94F7-DE00E3C0B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68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aocio.force.com/ProjectDetail?id=a06U000000G2CspIAF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56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  <a:r>
              <a:rPr lang="en-US" baseline="0" dirty="0" smtClean="0"/>
              <a:t> Rob</a:t>
            </a:r>
          </a:p>
          <a:p>
            <a:endParaRPr lang="en-US" b="1" baseline="0" dirty="0" smtClean="0"/>
          </a:p>
          <a:p>
            <a:r>
              <a:rPr lang="en-US" b="0" dirty="0" smtClean="0"/>
              <a:t>IT Pool</a:t>
            </a:r>
          </a:p>
          <a:p>
            <a:r>
              <a:rPr lang="en-US" b="0" dirty="0" smtClean="0"/>
              <a:t>Leg.</a:t>
            </a:r>
            <a:r>
              <a:rPr lang="en-US" b="0" baseline="0" dirty="0" smtClean="0"/>
              <a:t> Workgroup – Hearings</a:t>
            </a:r>
          </a:p>
          <a:p>
            <a:r>
              <a:rPr lang="en-US" b="0" baseline="0" dirty="0" smtClean="0"/>
              <a:t>Provisos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107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Rob</a:t>
            </a:r>
          </a:p>
          <a:p>
            <a:r>
              <a:rPr lang="en-US" dirty="0" smtClean="0"/>
              <a:t>Content:</a:t>
            </a:r>
            <a:r>
              <a:rPr lang="en-US" baseline="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Review of four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659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and Content:</a:t>
            </a:r>
            <a:r>
              <a:rPr lang="en-US" baseline="0" dirty="0"/>
              <a:t> David</a:t>
            </a:r>
            <a:endParaRPr lang="en-US" dirty="0"/>
          </a:p>
          <a:p>
            <a:endParaRPr lang="en-US" dirty="0"/>
          </a:p>
          <a:p>
            <a:pPr defTabSz="933077">
              <a:defRPr/>
            </a:pPr>
            <a:r>
              <a:rPr lang="en-US" dirty="0"/>
              <a:t>Lead with Proposal:</a:t>
            </a:r>
          </a:p>
          <a:p>
            <a:pPr defTabSz="933077"/>
            <a:r>
              <a:rPr lang="en-US" dirty="0"/>
              <a:t>Situation:</a:t>
            </a:r>
          </a:p>
          <a:p>
            <a:pPr defTabSz="933077"/>
            <a:r>
              <a:rPr lang="en-US" dirty="0"/>
              <a:t>Target: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3139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077"/>
            <a:r>
              <a:rPr lang="en-US" dirty="0"/>
              <a:t>Presenter </a:t>
            </a:r>
            <a:r>
              <a:rPr lang="en-US"/>
              <a:t>– </a:t>
            </a:r>
            <a:r>
              <a:rPr lang="en-US" smtClean="0"/>
              <a:t>Rob</a:t>
            </a:r>
            <a:endParaRPr lang="en-US" dirty="0"/>
          </a:p>
          <a:p>
            <a:pPr defTabSz="933077"/>
            <a:endParaRPr lang="en-US" dirty="0"/>
          </a:p>
          <a:p>
            <a:r>
              <a:rPr lang="en-US" dirty="0"/>
              <a:t>Lead with Proposal: </a:t>
            </a:r>
          </a:p>
          <a:p>
            <a:pPr defTabSz="933077"/>
            <a:r>
              <a:rPr lang="en-US" dirty="0"/>
              <a:t>Situation:</a:t>
            </a:r>
          </a:p>
          <a:p>
            <a:pPr defTabSz="933077"/>
            <a:r>
              <a:rPr lang="en-US" dirty="0"/>
              <a:t>Target: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27253-17BE-4B0D-985E-C3D2D2A68D79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74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</a:t>
            </a:r>
            <a:r>
              <a:rPr lang="en-US" dirty="0" smtClean="0"/>
              <a:t>Rob</a:t>
            </a:r>
            <a:r>
              <a:rPr lang="en-US" baseline="0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Content:</a:t>
            </a:r>
            <a:r>
              <a:rPr lang="en-US" baseline="0" dirty="0"/>
              <a:t> </a:t>
            </a:r>
            <a:r>
              <a:rPr lang="en-US" baseline="0" dirty="0" smtClean="0"/>
              <a:t>Rich</a:t>
            </a:r>
            <a:endParaRPr lang="en-US" dirty="0"/>
          </a:p>
          <a:p>
            <a:endParaRPr lang="en-US" dirty="0"/>
          </a:p>
          <a:p>
            <a:pPr defTabSz="933077">
              <a:defRPr/>
            </a:pPr>
            <a:r>
              <a:rPr lang="en-US" dirty="0"/>
              <a:t>Lead with Proposal:</a:t>
            </a:r>
          </a:p>
          <a:p>
            <a:pPr defTabSz="933077"/>
            <a:r>
              <a:rPr lang="en-US" dirty="0"/>
              <a:t>Situation:</a:t>
            </a:r>
          </a:p>
          <a:p>
            <a:pPr defTabSz="933077"/>
            <a:r>
              <a:rPr lang="en-US" dirty="0"/>
              <a:t>Target: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05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 and Content: Rich</a:t>
            </a:r>
          </a:p>
          <a:p>
            <a:endParaRPr lang="en-US" dirty="0" smtClean="0"/>
          </a:p>
          <a:p>
            <a:r>
              <a:rPr lang="en-US" dirty="0" smtClean="0"/>
              <a:t>Lead </a:t>
            </a:r>
            <a:r>
              <a:rPr lang="en-US" dirty="0"/>
              <a:t>with Proposal:</a:t>
            </a:r>
          </a:p>
          <a:p>
            <a:pPr defTabSz="933077"/>
            <a:r>
              <a:rPr lang="en-US" dirty="0"/>
              <a:t>Situation:</a:t>
            </a:r>
          </a:p>
          <a:p>
            <a:pPr defTabSz="933077"/>
            <a:r>
              <a:rPr lang="en-US" dirty="0"/>
              <a:t>Target:</a:t>
            </a:r>
          </a:p>
          <a:p>
            <a:pPr defTabSz="933077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84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 and Content: KPR</a:t>
            </a:r>
          </a:p>
          <a:p>
            <a:endParaRPr lang="en-US" dirty="0" smtClean="0"/>
          </a:p>
          <a:p>
            <a:r>
              <a:rPr lang="en-US" dirty="0" smtClean="0"/>
              <a:t>Lead with Proposal:</a:t>
            </a:r>
          </a:p>
          <a:p>
            <a:pPr defTabSz="933077"/>
            <a:r>
              <a:rPr lang="en-US" dirty="0" smtClean="0"/>
              <a:t>Situation:</a:t>
            </a:r>
          </a:p>
          <a:p>
            <a:pPr defTabSz="933077"/>
            <a:r>
              <a:rPr lang="en-US" dirty="0" smtClean="0"/>
              <a:t>Target: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3449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Rob</a:t>
            </a:r>
          </a:p>
          <a:p>
            <a:r>
              <a:rPr lang="en-US" dirty="0" smtClean="0"/>
              <a:t>Content:</a:t>
            </a:r>
            <a:r>
              <a:rPr lang="en-US" baseline="0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Review of four elements.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094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</a:t>
            </a:r>
            <a:r>
              <a:rPr lang="en-US" baseline="0" dirty="0" smtClean="0"/>
              <a:t> Rob </a:t>
            </a:r>
          </a:p>
          <a:p>
            <a:r>
              <a:rPr lang="en-US" baseline="0" dirty="0" smtClean="0"/>
              <a:t>Content: KPR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139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1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Michael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692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759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Content: 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714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100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202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Content:</a:t>
            </a:r>
            <a:r>
              <a:rPr lang="en-US" baseline="0" dirty="0" smtClean="0"/>
              <a:t> 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9274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Presenters:</a:t>
            </a:r>
            <a:r>
              <a:rPr lang="en-US" baseline="0" dirty="0" smtClean="0"/>
              <a:t> Michael and Connie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93953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Presenters: Rob and Sue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863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981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Michael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4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998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Presenter: Sue / Ryan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94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59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Presenter:</a:t>
            </a:r>
            <a:r>
              <a:rPr lang="en-US" baseline="0" dirty="0"/>
              <a:t> </a:t>
            </a:r>
            <a:r>
              <a:rPr lang="en-US" dirty="0"/>
              <a:t>Rob, </a:t>
            </a:r>
            <a:r>
              <a:rPr lang="en-US" baseline="0" dirty="0"/>
              <a:t>David &amp; Whitney</a:t>
            </a:r>
          </a:p>
          <a:p>
            <a:endParaRPr lang="en-US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Project purpose/system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Scope / Schedule /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Critical success factors-Essential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 status - </a:t>
            </a:r>
            <a:r>
              <a:rPr lang="en-US" sz="1200" dirty="0">
                <a:hlinkClick r:id="rId3"/>
              </a:rPr>
              <a:t>IT Dashboard</a:t>
            </a:r>
            <a:r>
              <a:rPr lang="en-US" sz="120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ESD-UTAB – Replacing the unemployment benefits system. Delayed original Go-Live from September to Jan 3 – OCIO supportive. Processed XXX benefits payments, experienced overwhelming call volumes, etc. Media…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287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Presenter:</a:t>
            </a:r>
            <a:r>
              <a:rPr lang="en-US" baseline="0" dirty="0" smtClean="0"/>
              <a:t> Rob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81B1D-63FB-441C-94F7-DE00E3C0B32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217" y="645284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217" y="3124959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048" y="4800333"/>
            <a:ext cx="3364999" cy="167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21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33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12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63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60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10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600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3217" y="645284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217" y="3124959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5048" y="4800333"/>
            <a:ext cx="3364999" cy="1670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7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033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04707"/>
            <a:ext cx="10515600" cy="1084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1850" y="4767943"/>
            <a:ext cx="10521950" cy="9606"/>
          </a:xfrm>
          <a:prstGeom prst="line">
            <a:avLst/>
          </a:prstGeom>
          <a:ln w="38100" cmpd="sng">
            <a:solidFill>
              <a:srgbClr val="06385B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83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01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095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841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532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8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726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31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160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3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74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9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04707"/>
            <a:ext cx="10515600" cy="1084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1850" y="4767943"/>
            <a:ext cx="10521950" cy="9606"/>
          </a:xfrm>
          <a:prstGeom prst="line">
            <a:avLst/>
          </a:prstGeom>
          <a:ln w="38100" cmpd="sng">
            <a:solidFill>
              <a:srgbClr val="06385B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178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5004707"/>
            <a:ext cx="10515600" cy="1084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831850" y="4767943"/>
            <a:ext cx="10521950" cy="9606"/>
          </a:xfrm>
          <a:prstGeom prst="line">
            <a:avLst/>
          </a:prstGeom>
          <a:ln w="38100" cmpd="sng">
            <a:solidFill>
              <a:srgbClr val="06385B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447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615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28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  <a:prstGeom prst="rect">
            <a:avLst/>
          </a:prstGeom>
        </p:spPr>
        <p:txBody>
          <a:bodyPr/>
          <a:lstStyle/>
          <a:p>
            <a:fld id="{5EFE56DA-EEDD-4BC4-AC61-3FB58E333C0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843" y="5886365"/>
            <a:ext cx="1430708" cy="71017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7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88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76" r:id="rId3"/>
    <p:sldLayoutId id="2147483664" r:id="rId4"/>
    <p:sldLayoutId id="2147483677" r:id="rId5"/>
    <p:sldLayoutId id="2147483665" r:id="rId6"/>
    <p:sldLayoutId id="2147483666" r:id="rId7"/>
    <p:sldLayoutId id="2147483692" r:id="rId8"/>
    <p:sldLayoutId id="2147483668" r:id="rId9"/>
    <p:sldLayoutId id="2147483669" r:id="rId10"/>
    <p:sldLayoutId id="2147483670" r:id="rId11"/>
    <p:sldLayoutId id="2147483671" r:id="rId12"/>
    <p:sldLayoutId id="2147483691" r:id="rId13"/>
    <p:sldLayoutId id="2147483674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529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ocio.wa.gov/risk-severity-calculato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stofwadeptofenterpriseservices.formstack.com/forms/it_project_assessment_tool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1.xml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aocio.force.com/ProjectDetail?id=a06U000000ZRy9oIAD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aocio.force.com/ProjectDetail?id=a06U000000G2CspIAF" TargetMode="External"/><Relationship Id="rId5" Type="http://schemas.openxmlformats.org/officeDocument/2006/relationships/hyperlink" Target="http://waocio.force.com/ProjectDetail?id=a06U000000ZRcwkIAD" TargetMode="External"/><Relationship Id="rId4" Type="http://schemas.openxmlformats.org/officeDocument/2006/relationships/hyperlink" Target="http://waocio.force.com/ProjectDetail?id=a06U000000G3oE0IAJ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>
                <a:latin typeface="Trebuchet MS" panose="020B0603020202020204" pitchFamily="34" charset="0"/>
              </a:rPr>
              <a:t>Technology Services Board</a:t>
            </a:r>
            <a:br>
              <a:rPr lang="en-US" sz="4800" dirty="0" smtClean="0">
                <a:latin typeface="Trebuchet MS" panose="020B0603020202020204" pitchFamily="34" charset="0"/>
              </a:rPr>
            </a:br>
            <a:r>
              <a:rPr lang="en-US" sz="4800" dirty="0" smtClean="0">
                <a:latin typeface="Trebuchet MS" panose="020B0603020202020204" pitchFamily="34" charset="0"/>
              </a:rPr>
              <a:t>Quarterly Meeting</a:t>
            </a:r>
            <a:endParaRPr lang="en-US" sz="4800" dirty="0">
              <a:latin typeface="Trebuchet MS" panose="020B0603020202020204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>
                <a:latin typeface="Trebuchet MS" panose="020B0603020202020204" pitchFamily="34" charset="0"/>
              </a:rPr>
              <a:t>March 14, 2017</a:t>
            </a:r>
          </a:p>
          <a:p>
            <a:r>
              <a:rPr lang="en-US" sz="3200" dirty="0" smtClean="0">
                <a:latin typeface="Trebuchet MS" panose="020B0603020202020204" pitchFamily="34" charset="0"/>
              </a:rPr>
              <a:t>9:00 a.m. – 12:00 p.m.</a:t>
            </a:r>
            <a:endParaRPr lang="en-US" sz="3200" dirty="0">
              <a:latin typeface="Trebuchet MS" panose="020B0603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a priority?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24791" y="1201173"/>
            <a:ext cx="3273136" cy="510909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OCIO Priorities FY13-15</a:t>
            </a:r>
          </a:p>
          <a:p>
            <a:pPr algn="ctr"/>
            <a:endParaRPr lang="en-US" sz="2400" u="sng" dirty="0" smtClean="0"/>
          </a:p>
          <a:p>
            <a:r>
              <a:rPr lang="en-US" sz="2000" dirty="0" smtClean="0"/>
              <a:t>Top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IT 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Policies &amp; Standards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F0"/>
                </a:solidFill>
              </a:rPr>
              <a:t>Project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Enterprise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Investment Consultation</a:t>
            </a:r>
          </a:p>
          <a:p>
            <a:endParaRPr lang="en-US" sz="1200" dirty="0" smtClean="0"/>
          </a:p>
          <a:p>
            <a:r>
              <a:rPr lang="en-US" sz="2000" dirty="0" smtClean="0"/>
              <a:t>Other Priorities</a:t>
            </a:r>
          </a:p>
          <a:p>
            <a:pPr lvl="1"/>
            <a:r>
              <a:rPr lang="en-US" dirty="0"/>
              <a:t>Security*</a:t>
            </a:r>
          </a:p>
          <a:p>
            <a:pPr lvl="1"/>
            <a:r>
              <a:rPr lang="en-US" dirty="0" err="1"/>
              <a:t>BizHub</a:t>
            </a:r>
            <a:r>
              <a:rPr lang="en-US" dirty="0"/>
              <a:t>/</a:t>
            </a:r>
            <a:r>
              <a:rPr lang="en-US" dirty="0" err="1"/>
              <a:t>WaBOS</a:t>
            </a:r>
            <a:r>
              <a:rPr lang="en-US" dirty="0"/>
              <a:t>*</a:t>
            </a:r>
          </a:p>
          <a:p>
            <a:pPr lvl="1"/>
            <a:r>
              <a:rPr lang="en-US" dirty="0"/>
              <a:t>Technology Business </a:t>
            </a:r>
            <a:r>
              <a:rPr lang="en-US" dirty="0" err="1"/>
              <a:t>Mgmnt</a:t>
            </a:r>
            <a:endParaRPr lang="en-US" dirty="0"/>
          </a:p>
          <a:p>
            <a:pPr lvl="1"/>
            <a:r>
              <a:rPr lang="en-US" dirty="0"/>
              <a:t>Open Data</a:t>
            </a:r>
          </a:p>
          <a:p>
            <a:pPr lvl="1"/>
            <a:r>
              <a:rPr lang="en-US" dirty="0"/>
              <a:t>GIS</a:t>
            </a:r>
          </a:p>
          <a:p>
            <a:pPr lvl="1"/>
            <a:r>
              <a:rPr lang="en-US" dirty="0"/>
              <a:t>Privacy*</a:t>
            </a:r>
          </a:p>
          <a:p>
            <a:pPr lvl="1"/>
            <a:r>
              <a:rPr lang="en-US" dirty="0"/>
              <a:t>SIEC/</a:t>
            </a:r>
            <a:r>
              <a:rPr lang="en-US" dirty="0" err="1"/>
              <a:t>FirstNet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6643" y="1201173"/>
            <a:ext cx="3319220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OCIO Priorities FY16</a:t>
            </a:r>
          </a:p>
          <a:p>
            <a:pPr algn="ctr"/>
            <a:endParaRPr lang="en-US" sz="2400" u="sng" dirty="0" smtClean="0"/>
          </a:p>
          <a:p>
            <a:r>
              <a:rPr lang="en-US" sz="2000" dirty="0" smtClean="0"/>
              <a:t>Top 5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B0F0"/>
                </a:solidFill>
              </a:rPr>
              <a:t>Project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Enterprise Architecture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Investment Consultation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FF0000"/>
                </a:solidFill>
              </a:rPr>
              <a:t>IT Strategy</a:t>
            </a:r>
            <a:endParaRPr lang="en-US" sz="20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Policies </a:t>
            </a:r>
            <a:r>
              <a:rPr lang="en-US" sz="2000" dirty="0"/>
              <a:t>&amp; Standards</a:t>
            </a:r>
          </a:p>
          <a:p>
            <a:endParaRPr lang="en-US" sz="1200" dirty="0" smtClean="0"/>
          </a:p>
          <a:p>
            <a:r>
              <a:rPr lang="en-US" sz="2000" dirty="0" smtClean="0"/>
              <a:t>Other Priorities</a:t>
            </a:r>
          </a:p>
          <a:p>
            <a:pPr lvl="1"/>
            <a:r>
              <a:rPr lang="en-US" dirty="0" smtClean="0"/>
              <a:t>Technology Business </a:t>
            </a:r>
            <a:r>
              <a:rPr lang="en-US" dirty="0" err="1" smtClean="0"/>
              <a:t>Mgmnt</a:t>
            </a:r>
            <a:endParaRPr lang="en-US" dirty="0" smtClean="0"/>
          </a:p>
          <a:p>
            <a:pPr lvl="1"/>
            <a:r>
              <a:rPr lang="en-US" dirty="0" smtClean="0"/>
              <a:t>Open Data</a:t>
            </a:r>
          </a:p>
          <a:p>
            <a:pPr lvl="1"/>
            <a:r>
              <a:rPr lang="en-US" dirty="0" smtClean="0"/>
              <a:t>GIS</a:t>
            </a:r>
          </a:p>
          <a:p>
            <a:pPr lvl="1"/>
            <a:r>
              <a:rPr lang="en-US" dirty="0" smtClean="0"/>
              <a:t>SIEC/FirstNet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Privacy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34579" y="1201173"/>
            <a:ext cx="3319220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smtClean="0"/>
              <a:t>OCIO Priorities FY17-19</a:t>
            </a:r>
          </a:p>
          <a:p>
            <a:pPr algn="ctr"/>
            <a:endParaRPr lang="en-US" sz="2400" u="sng" dirty="0" smtClean="0"/>
          </a:p>
          <a:p>
            <a:r>
              <a:rPr lang="en-US" sz="2000" dirty="0" smtClean="0"/>
              <a:t>Top 5</a:t>
            </a:r>
          </a:p>
          <a:p>
            <a:endParaRPr lang="en-US" sz="2000" dirty="0" smtClean="0">
              <a:solidFill>
                <a:srgbClr val="00B0F0"/>
              </a:solidFill>
            </a:endParaRPr>
          </a:p>
          <a:p>
            <a:r>
              <a:rPr lang="en-US" sz="2000" dirty="0" smtClean="0">
                <a:solidFill>
                  <a:srgbClr val="00B0F0"/>
                </a:solidFill>
              </a:rPr>
              <a:t>TBD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327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Process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522" y="1445286"/>
            <a:ext cx="7552919" cy="2867221"/>
          </a:xfrm>
        </p:spPr>
        <p:txBody>
          <a:bodyPr numCol="2"/>
          <a:lstStyle/>
          <a:p>
            <a:pPr>
              <a:lnSpc>
                <a:spcPct val="100000"/>
              </a:lnSpc>
            </a:pPr>
            <a:r>
              <a:rPr lang="en-US" sz="2400" dirty="0"/>
              <a:t>Identify Major Projects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Oversight Framework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Intervening for Success</a:t>
            </a:r>
          </a:p>
          <a:p>
            <a:pPr>
              <a:lnSpc>
                <a:spcPct val="100000"/>
              </a:lnSpc>
            </a:pPr>
            <a:r>
              <a:rPr lang="en-US" sz="2400" dirty="0" smtClean="0"/>
              <a:t>Readiness for Go-Live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14, 2017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6" y="323272"/>
            <a:ext cx="10439400" cy="755090"/>
          </a:xfrm>
        </p:spPr>
        <p:txBody>
          <a:bodyPr/>
          <a:lstStyle/>
          <a:p>
            <a:r>
              <a:rPr lang="en-US" dirty="0" smtClean="0"/>
              <a:t>Identification of Major Project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4236" y="1413414"/>
            <a:ext cx="850205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/>
              <a:t>Proposal:</a:t>
            </a:r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Analyze the data collected in the pilot phase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Finalize tool for go-live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Set cut score for projects and major projects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Socialize/communicate changes and set expectations with community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900" dirty="0"/>
          </a:p>
          <a:p>
            <a:r>
              <a:rPr lang="en-US" sz="1900" b="1" u="sng" dirty="0"/>
              <a:t>Situation:</a:t>
            </a:r>
            <a:r>
              <a:rPr lang="en-US" sz="19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Previous risk severity was based on older criteria and needed to be updated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Develop new IT Project Assessment Tool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Old and new have been run simultaneously for a pilot phase </a:t>
            </a:r>
          </a:p>
          <a:p>
            <a:pPr lvl="0"/>
            <a:endParaRPr lang="en-US" sz="1900" dirty="0" smtClean="0"/>
          </a:p>
          <a:p>
            <a:r>
              <a:rPr lang="en-US" sz="1900" b="1" u="sng" dirty="0" smtClean="0"/>
              <a:t>Target:</a:t>
            </a:r>
            <a:r>
              <a:rPr lang="en-US" sz="1900" b="1" dirty="0" smtClean="0"/>
              <a:t> </a:t>
            </a:r>
            <a:r>
              <a:rPr lang="en-US" sz="1900" dirty="0" smtClean="0"/>
              <a:t>Implement the new IT Project Assessment Tool </a:t>
            </a:r>
            <a:endParaRPr lang="en-US" sz="1900" dirty="0"/>
          </a:p>
        </p:txBody>
      </p:sp>
      <p:sp>
        <p:nvSpPr>
          <p:cNvPr id="11" name="TextBox 10"/>
          <p:cNvSpPr txBox="1"/>
          <p:nvPr/>
        </p:nvSpPr>
        <p:spPr>
          <a:xfrm>
            <a:off x="1233055" y="5190254"/>
            <a:ext cx="3612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hlinkClick r:id="rId3"/>
              </a:rPr>
              <a:t>Risk/Severity Calculator</a:t>
            </a:r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02582" y="5190254"/>
            <a:ext cx="428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u="sng" dirty="0">
                <a:hlinkClick r:id="rId4"/>
              </a:rPr>
              <a:t>IT Project Assessment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9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>
            <p:extLst/>
          </p:nvPr>
        </p:nvGraphicFramePr>
        <p:xfrm>
          <a:off x="-205959" y="365125"/>
          <a:ext cx="10036514" cy="5416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5385130"/>
            <a:ext cx="8270856" cy="540639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>
            <a:off x="4223173" y="6021408"/>
            <a:ext cx="861514" cy="369332"/>
            <a:chOff x="3378835" y="6021408"/>
            <a:chExt cx="861514" cy="369332"/>
          </a:xfrm>
        </p:grpSpPr>
        <p:pic>
          <p:nvPicPr>
            <p:cNvPr id="5" name="Rectangle 21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78835" y="6082249"/>
              <a:ext cx="266700" cy="247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671860" y="6021408"/>
              <a:ext cx="568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Low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578288" y="6021408"/>
            <a:ext cx="1392126" cy="369332"/>
            <a:chOff x="1578288" y="6021408"/>
            <a:chExt cx="1392126" cy="369332"/>
          </a:xfrm>
        </p:grpSpPr>
        <p:pic>
          <p:nvPicPr>
            <p:cNvPr id="4" name="Rectangle 7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78288" y="6082249"/>
              <a:ext cx="266700" cy="247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854403" y="6021408"/>
              <a:ext cx="11160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Negligible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37446" y="6021408"/>
            <a:ext cx="1391073" cy="369332"/>
            <a:chOff x="6256863" y="6021408"/>
            <a:chExt cx="1391073" cy="369332"/>
          </a:xfrm>
        </p:grpSpPr>
        <p:pic>
          <p:nvPicPr>
            <p:cNvPr id="6" name="Rectangle 22"/>
            <p:cNvPicPr>
              <a:picLocks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56863" y="6082249"/>
              <a:ext cx="266700" cy="247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/>
            <p:cNvSpPr txBox="1"/>
            <p:nvPr/>
          </p:nvSpPr>
          <p:spPr>
            <a:xfrm>
              <a:off x="6533272" y="6021408"/>
              <a:ext cx="1114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Moderate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8981278" y="6021408"/>
            <a:ext cx="893311" cy="369332"/>
            <a:chOff x="8981278" y="6021408"/>
            <a:chExt cx="893311" cy="369332"/>
          </a:xfrm>
        </p:grpSpPr>
        <p:pic>
          <p:nvPicPr>
            <p:cNvPr id="7" name="Rectangle 23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81278" y="6082249"/>
              <a:ext cx="266700" cy="247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9261921" y="602140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prstClr val="black"/>
                  </a:solidFill>
                </a:rPr>
                <a:t>High</a:t>
              </a:r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516198" y="5459967"/>
            <a:ext cx="2427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Project Risk Assessment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2515" y="3337988"/>
            <a:ext cx="21449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Levels of Oversight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15" name="Title 5"/>
          <p:cNvSpPr txBox="1">
            <a:spLocks/>
          </p:cNvSpPr>
          <p:nvPr/>
        </p:nvSpPr>
        <p:spPr>
          <a:xfrm>
            <a:off x="437762" y="193675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6200000">
            <a:off x="9369032" y="4334607"/>
            <a:ext cx="1388064" cy="376949"/>
          </a:xfrm>
          <a:prstGeom prst="rect">
            <a:avLst/>
          </a:prstGeom>
          <a:solidFill>
            <a:srgbClr val="E2EFD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</a:rPr>
              <a:t>Transparency</a:t>
            </a:r>
            <a:endParaRPr lang="en-US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16200000">
            <a:off x="9499212" y="4089885"/>
            <a:ext cx="1879554" cy="374904"/>
          </a:xfrm>
          <a:prstGeom prst="rect">
            <a:avLst/>
          </a:prstGeom>
          <a:solidFill>
            <a:srgbClr val="C6E0B4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400" dirty="0" smtClean="0">
                <a:solidFill>
                  <a:prstClr val="white">
                    <a:lumMod val="50000"/>
                  </a:prstClr>
                </a:solidFill>
              </a:rPr>
              <a:t>Enterprise Architecture Alignment</a:t>
            </a:r>
            <a:endParaRPr lang="en-US" sz="14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rot="16200000">
            <a:off x="8686069" y="2904405"/>
            <a:ext cx="4250515" cy="374904"/>
          </a:xfrm>
          <a:prstGeom prst="rect">
            <a:avLst/>
          </a:prstGeom>
          <a:solidFill>
            <a:srgbClr val="A9D08E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prstClr val="black"/>
                </a:solidFill>
              </a:rPr>
              <a:t>Risk Management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16200000">
            <a:off x="9999367" y="1964627"/>
            <a:ext cx="2370961" cy="3749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lang="en-US" sz="1400" dirty="0" smtClean="0">
                <a:solidFill>
                  <a:prstClr val="white"/>
                </a:solidFill>
              </a:rPr>
              <a:t>Financial Controls</a:t>
            </a:r>
            <a:endParaRPr lang="en-US" sz="1400" dirty="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10657204" y="3400409"/>
            <a:ext cx="22697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prstClr val="black"/>
                </a:solidFill>
              </a:rPr>
              <a:t>Oversight Strategies</a:t>
            </a: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841248" y="365760"/>
            <a:ext cx="10431950" cy="1293883"/>
          </a:xfrm>
        </p:spPr>
        <p:txBody>
          <a:bodyPr/>
          <a:lstStyle/>
          <a:p>
            <a:r>
              <a:rPr lang="en-US" dirty="0"/>
              <a:t>Concept for Oversight </a:t>
            </a:r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14, 2017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708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4236" y="323272"/>
            <a:ext cx="10439400" cy="755090"/>
          </a:xfrm>
        </p:spPr>
        <p:txBody>
          <a:bodyPr/>
          <a:lstStyle/>
          <a:p>
            <a:r>
              <a:rPr lang="en-US" dirty="0" smtClean="0"/>
              <a:t>Concept for Oversight Framework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March 14,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4236" y="1413414"/>
            <a:ext cx="8502054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>
                <a:solidFill>
                  <a:prstClr val="black"/>
                </a:solidFill>
              </a:rPr>
              <a:t>Proposal:</a:t>
            </a:r>
            <a:endParaRPr lang="en-US" sz="19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/>
                </a:solidFill>
              </a:rPr>
              <a:t>Create definitions and triggers for the tiers within the updated approach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/>
                </a:solidFill>
              </a:rPr>
              <a:t>Allow for proactive oversight:  Focus oversight </a:t>
            </a:r>
            <a:r>
              <a:rPr lang="en-US" sz="1900" dirty="0">
                <a:solidFill>
                  <a:prstClr val="black"/>
                </a:solidFill>
              </a:rPr>
              <a:t>resources and processes </a:t>
            </a:r>
            <a:r>
              <a:rPr lang="en-US" sz="1900" dirty="0" smtClean="0">
                <a:solidFill>
                  <a:prstClr val="black"/>
                </a:solidFill>
              </a:rPr>
              <a:t>based on risk factors to achieve </a:t>
            </a:r>
            <a:r>
              <a:rPr lang="en-US" sz="1900" dirty="0">
                <a:solidFill>
                  <a:prstClr val="black"/>
                </a:solidFill>
              </a:rPr>
              <a:t>the greatest </a:t>
            </a:r>
            <a:r>
              <a:rPr lang="en-US" sz="1900" dirty="0" smtClean="0">
                <a:solidFill>
                  <a:prstClr val="black"/>
                </a:solidFill>
              </a:rPr>
              <a:t>value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00" dirty="0">
              <a:solidFill>
                <a:prstClr val="black"/>
              </a:solidFill>
            </a:endParaRPr>
          </a:p>
          <a:p>
            <a:r>
              <a:rPr lang="en-US" sz="1900" b="1" u="sng" dirty="0">
                <a:solidFill>
                  <a:prstClr val="black"/>
                </a:solidFill>
              </a:rPr>
              <a:t>Situation:</a:t>
            </a:r>
            <a:r>
              <a:rPr lang="en-US" sz="1900" dirty="0">
                <a:solidFill>
                  <a:prstClr val="black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/>
                </a:solidFill>
              </a:rPr>
              <a:t>Current oversight methods and processes may </a:t>
            </a:r>
            <a:r>
              <a:rPr lang="en-US" sz="1900" dirty="0">
                <a:solidFill>
                  <a:prstClr val="black"/>
                </a:solidFill>
              </a:rPr>
              <a:t>not always </a:t>
            </a:r>
            <a:r>
              <a:rPr lang="en-US" sz="1900" dirty="0" smtClean="0">
                <a:solidFill>
                  <a:prstClr val="black"/>
                </a:solidFill>
              </a:rPr>
              <a:t>apply </a:t>
            </a:r>
            <a:r>
              <a:rPr lang="en-US" sz="1900" dirty="0">
                <a:solidFill>
                  <a:prstClr val="black"/>
                </a:solidFill>
              </a:rPr>
              <a:t>resources and focus attention in the most appropriate fashion in a given </a:t>
            </a:r>
            <a:r>
              <a:rPr lang="en-US" sz="1900" dirty="0" smtClean="0">
                <a:solidFill>
                  <a:prstClr val="black"/>
                </a:solidFill>
              </a:rPr>
              <a:t>situation or at the right time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sz="1900" dirty="0">
              <a:solidFill>
                <a:prstClr val="black"/>
              </a:solidFill>
            </a:endParaRPr>
          </a:p>
          <a:p>
            <a:r>
              <a:rPr lang="en-US" sz="1900" b="1" u="sng" dirty="0">
                <a:solidFill>
                  <a:prstClr val="black"/>
                </a:solidFill>
              </a:rPr>
              <a:t>Target:</a:t>
            </a:r>
            <a:r>
              <a:rPr lang="en-US" sz="1900" b="1" dirty="0">
                <a:solidFill>
                  <a:prstClr val="black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C</a:t>
            </a:r>
            <a:r>
              <a:rPr lang="en-US" sz="1900" dirty="0" smtClean="0">
                <a:solidFill>
                  <a:prstClr val="black"/>
                </a:solidFill>
              </a:rPr>
              <a:t>learly </a:t>
            </a:r>
            <a:r>
              <a:rPr lang="en-US" sz="1900" dirty="0">
                <a:solidFill>
                  <a:prstClr val="black"/>
                </a:solidFill>
              </a:rPr>
              <a:t>define </a:t>
            </a:r>
            <a:r>
              <a:rPr lang="en-US" sz="1900" dirty="0" smtClean="0">
                <a:solidFill>
                  <a:prstClr val="black"/>
                </a:solidFill>
              </a:rPr>
              <a:t>oversight framework components</a:t>
            </a:r>
            <a:endParaRPr lang="en-US" sz="1900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/>
                </a:solidFill>
              </a:rPr>
              <a:t>Begin process to match components to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prstClr val="black"/>
                </a:solidFill>
              </a:rPr>
              <a:t>Recommend changes to policy/procedures</a:t>
            </a:r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99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069" y="269876"/>
            <a:ext cx="10515600" cy="696480"/>
          </a:xfrm>
        </p:spPr>
        <p:txBody>
          <a:bodyPr/>
          <a:lstStyle/>
          <a:p>
            <a:r>
              <a:rPr lang="en-US" dirty="0" smtClean="0"/>
              <a:t>Intervening for Success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90" y="1097280"/>
            <a:ext cx="2487679" cy="435133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14,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1097280"/>
            <a:ext cx="850392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>
                <a:solidFill>
                  <a:prstClr val="black"/>
                </a:solidFill>
              </a:rPr>
              <a:t>Proposal: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Clearly define and socialize concepts and processes </a:t>
            </a:r>
            <a:r>
              <a:rPr lang="en-US" sz="1900" dirty="0" smtClean="0">
                <a:solidFill>
                  <a:prstClr val="black"/>
                </a:solidFill>
              </a:rPr>
              <a:t>to </a:t>
            </a:r>
            <a:r>
              <a:rPr lang="en-US" sz="1900" dirty="0">
                <a:solidFill>
                  <a:prstClr val="black"/>
                </a:solidFill>
              </a:rPr>
              <a:t>set expectations that critical decisions and interventions at executive levels will occur when appropriate</a:t>
            </a:r>
          </a:p>
          <a:p>
            <a:endParaRPr lang="en-US" sz="1900" b="1" u="sng" dirty="0">
              <a:solidFill>
                <a:prstClr val="black"/>
              </a:solidFill>
            </a:endParaRPr>
          </a:p>
          <a:p>
            <a:r>
              <a:rPr lang="en-US" sz="1900" b="1" u="sng" dirty="0">
                <a:solidFill>
                  <a:prstClr val="black"/>
                </a:solidFill>
              </a:rPr>
              <a:t>Situation:</a:t>
            </a:r>
            <a:r>
              <a:rPr lang="en-US" sz="1900" dirty="0">
                <a:solidFill>
                  <a:prstClr val="black"/>
                </a:solidFill>
              </a:rPr>
              <a:t>  Governance intervention concept and processes </a:t>
            </a:r>
            <a:endParaRPr lang="en-US" sz="1900" b="1" u="sng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not clearly defined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not consistently applied</a:t>
            </a:r>
          </a:p>
          <a:p>
            <a:endParaRPr lang="en-US" sz="1900" dirty="0">
              <a:solidFill>
                <a:prstClr val="black"/>
              </a:solidFill>
            </a:endParaRPr>
          </a:p>
          <a:p>
            <a:r>
              <a:rPr lang="en-US" sz="1900" b="1" u="sng" dirty="0">
                <a:solidFill>
                  <a:prstClr val="black"/>
                </a:solidFill>
              </a:rPr>
              <a:t>Target:</a:t>
            </a:r>
            <a:r>
              <a:rPr lang="en-US" sz="1900" b="1" dirty="0">
                <a:solidFill>
                  <a:prstClr val="black"/>
                </a:solidFill>
              </a:rPr>
              <a:t>  </a:t>
            </a:r>
            <a:r>
              <a:rPr lang="en-US" sz="1900" dirty="0">
                <a:solidFill>
                  <a:prstClr val="black"/>
                </a:solidFill>
              </a:rPr>
              <a:t>Governance intervention concept and processes</a:t>
            </a:r>
            <a:endParaRPr lang="en-US" sz="1900" b="1" u="sng" dirty="0"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clearly defined and socialized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consistently applied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prstClr val="black"/>
                </a:solidFill>
              </a:rPr>
              <a:t>promote valuable executive level engagement in anticipation of critical conversations</a:t>
            </a:r>
          </a:p>
          <a:p>
            <a:endParaRPr lang="en-US" sz="1900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93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/>
          <a:lstStyle/>
          <a:p>
            <a:r>
              <a:rPr lang="en-US" dirty="0" smtClean="0"/>
              <a:t>Readiness for Go-Live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6" name="TextBox 6"/>
          <p:cNvSpPr txBox="1"/>
          <p:nvPr/>
        </p:nvSpPr>
        <p:spPr>
          <a:xfrm>
            <a:off x="883534" y="1910509"/>
            <a:ext cx="456717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u="sng" dirty="0"/>
              <a:t>Proposal:</a:t>
            </a:r>
            <a:endParaRPr lang="en-US" sz="19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Identify and publish best practices for assessing project readiness to go-live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 smtClean="0"/>
              <a:t>Socialize and set expectations with community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900" dirty="0"/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92"/>
          <a:stretch/>
        </p:blipFill>
        <p:spPr>
          <a:xfrm>
            <a:off x="5729467" y="1778030"/>
            <a:ext cx="5277091" cy="1422167"/>
          </a:xfrm>
          <a:prstGeom prst="rect">
            <a:avLst/>
          </a:prstGeom>
        </p:spPr>
      </p:pic>
      <p:sp>
        <p:nvSpPr>
          <p:cNvPr id="9" name="Rectangle 10"/>
          <p:cNvSpPr/>
          <p:nvPr/>
        </p:nvSpPr>
        <p:spPr>
          <a:xfrm>
            <a:off x="883534" y="3631123"/>
            <a:ext cx="858455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u="sng" dirty="0"/>
              <a:t>Situation:</a:t>
            </a:r>
            <a:r>
              <a:rPr lang="en-US" sz="1900" dirty="0"/>
              <a:t> 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Agency maturity in making a go/no-go decision varies widely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900" dirty="0"/>
              <a:t>These critical decisions should be discussed with the OCIO but there is no standard procedure or expectation published in policy or standard</a:t>
            </a:r>
          </a:p>
          <a:p>
            <a:pPr lvl="0"/>
            <a:endParaRPr lang="en-US" sz="1900" dirty="0"/>
          </a:p>
          <a:p>
            <a:r>
              <a:rPr lang="en-US" sz="1900" b="1" u="sng" dirty="0"/>
              <a:t>Target:</a:t>
            </a:r>
            <a:r>
              <a:rPr lang="en-US" sz="1900" b="1" dirty="0"/>
              <a:t> </a:t>
            </a:r>
          </a:p>
          <a:p>
            <a:r>
              <a:rPr lang="en-US" sz="1900" dirty="0"/>
              <a:t>Agencies apply a set of defined criteria for determining readiness and know </a:t>
            </a:r>
            <a:r>
              <a:rPr lang="en-US" sz="1900" dirty="0" smtClean="0"/>
              <a:t>how and when </a:t>
            </a:r>
            <a:r>
              <a:rPr lang="en-US" sz="1900" dirty="0"/>
              <a:t>to involve the OCIO in this critical decision</a:t>
            </a:r>
          </a:p>
        </p:txBody>
      </p:sp>
    </p:spTree>
    <p:extLst>
      <p:ext uri="{BB962C8B-B14F-4D97-AF65-F5344CB8AC3E}">
        <p14:creationId xmlns:p14="http://schemas.microsoft.com/office/powerpoint/2010/main" val="28192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6"/>
          <p:cNvGraphicFramePr/>
          <p:nvPr>
            <p:extLst>
              <p:ext uri="{D42A27DB-BD31-4B8C-83A1-F6EECF244321}">
                <p14:modId xmlns:p14="http://schemas.microsoft.com/office/powerpoint/2010/main" val="4151390409"/>
              </p:ext>
            </p:extLst>
          </p:nvPr>
        </p:nvGraphicFramePr>
        <p:xfrm>
          <a:off x="3033764" y="2851079"/>
          <a:ext cx="8688289" cy="299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8"/>
          <a:srcRect l="14894"/>
          <a:stretch/>
        </p:blipFill>
        <p:spPr>
          <a:xfrm>
            <a:off x="203199" y="4488702"/>
            <a:ext cx="2703297" cy="17079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Process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/>
                </a:solidFill>
              </a:rPr>
              <a:t>March 14, 2017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9800000">
            <a:off x="2961085" y="4686181"/>
            <a:ext cx="163897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b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Identify</a:t>
            </a:r>
            <a:endParaRPr lang="en-US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r>
              <a:rPr lang="en-US" b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Major </a:t>
            </a:r>
            <a: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Projects</a:t>
            </a:r>
            <a:endParaRPr lang="en-US" dirty="0">
              <a:ln w="0"/>
              <a:solidFill>
                <a:srgbClr val="FFC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9800000">
            <a:off x="8124063" y="4777828"/>
            <a:ext cx="1283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b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Readiness</a:t>
            </a:r>
            <a:endParaRPr lang="en-US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</a:t>
            </a:r>
            <a:r>
              <a:rPr lang="en-US" b="1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Go-Live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9796191">
            <a:off x="745379" y="4582922"/>
            <a:ext cx="1268168" cy="64633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Oversight</a:t>
            </a:r>
            <a:endParaRPr lang="en-US" b="1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b="1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Framework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Left-Right Arrow 17"/>
          <p:cNvSpPr/>
          <p:nvPr/>
        </p:nvSpPr>
        <p:spPr>
          <a:xfrm>
            <a:off x="3091818" y="3285005"/>
            <a:ext cx="8261982" cy="663565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Monitor</a:t>
            </a:r>
            <a:endParaRPr lang="en-US" dirty="0"/>
          </a:p>
        </p:txBody>
      </p:sp>
      <p:sp>
        <p:nvSpPr>
          <p:cNvPr id="7" name="Up Arrow 20"/>
          <p:cNvSpPr/>
          <p:nvPr/>
        </p:nvSpPr>
        <p:spPr>
          <a:xfrm>
            <a:off x="3766901" y="2565235"/>
            <a:ext cx="568398" cy="81742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21"/>
          <p:cNvSpPr/>
          <p:nvPr/>
        </p:nvSpPr>
        <p:spPr>
          <a:xfrm rot="19800000">
            <a:off x="4300583" y="2817719"/>
            <a:ext cx="11045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Intervene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18" name="Up Arrow 26"/>
          <p:cNvSpPr/>
          <p:nvPr/>
        </p:nvSpPr>
        <p:spPr>
          <a:xfrm>
            <a:off x="5370465" y="2565235"/>
            <a:ext cx="568398" cy="81742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27"/>
          <p:cNvSpPr/>
          <p:nvPr/>
        </p:nvSpPr>
        <p:spPr>
          <a:xfrm rot="19800000">
            <a:off x="5904147" y="2817719"/>
            <a:ext cx="11045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Intervene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1" name="Up Arrow 29"/>
          <p:cNvSpPr/>
          <p:nvPr/>
        </p:nvSpPr>
        <p:spPr>
          <a:xfrm>
            <a:off x="6974029" y="2565235"/>
            <a:ext cx="568398" cy="81742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30"/>
          <p:cNvSpPr/>
          <p:nvPr/>
        </p:nvSpPr>
        <p:spPr>
          <a:xfrm rot="19800000">
            <a:off x="7507711" y="2817719"/>
            <a:ext cx="11045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Intervene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4" name="Up Arrow 32"/>
          <p:cNvSpPr/>
          <p:nvPr/>
        </p:nvSpPr>
        <p:spPr>
          <a:xfrm>
            <a:off x="8577593" y="2565235"/>
            <a:ext cx="568398" cy="81742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33"/>
          <p:cNvSpPr/>
          <p:nvPr/>
        </p:nvSpPr>
        <p:spPr>
          <a:xfrm rot="19800000">
            <a:off x="9111275" y="2817719"/>
            <a:ext cx="110459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Intervene</a:t>
            </a:r>
            <a:endParaRPr lang="en-US" b="1" dirty="0">
              <a:ln/>
              <a:solidFill>
                <a:schemeClr val="accent3"/>
              </a:solidFill>
            </a:endParaRPr>
          </a:p>
        </p:txBody>
      </p:sp>
      <p:sp>
        <p:nvSpPr>
          <p:cNvPr id="27" name="Up Arrow 36"/>
          <p:cNvSpPr/>
          <p:nvPr/>
        </p:nvSpPr>
        <p:spPr>
          <a:xfrm>
            <a:off x="10181153" y="2565235"/>
            <a:ext cx="568398" cy="817421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2486" y="1130429"/>
            <a:ext cx="7552919" cy="2867221"/>
          </a:xfrm>
        </p:spPr>
        <p:txBody>
          <a:bodyPr numCol="2"/>
          <a:lstStyle/>
          <a:p>
            <a:pPr>
              <a:lnSpc>
                <a:spcPct val="100000"/>
              </a:lnSpc>
            </a:pPr>
            <a:r>
              <a:rPr lang="en-US" sz="2000" dirty="0"/>
              <a:t>Identify Major Projects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Oversight Framework</a:t>
            </a:r>
          </a:p>
          <a:p>
            <a:pPr>
              <a:lnSpc>
                <a:spcPct val="100000"/>
              </a:lnSpc>
            </a:pPr>
            <a:r>
              <a:rPr lang="en-US" sz="2000" smtClean="0"/>
              <a:t>Intervening </a:t>
            </a:r>
            <a:r>
              <a:rPr lang="en-US" sz="2000" dirty="0"/>
              <a:t>for Success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Readiness for Go-Live</a:t>
            </a:r>
          </a:p>
        </p:txBody>
      </p:sp>
    </p:spTree>
    <p:extLst>
      <p:ext uri="{BB962C8B-B14F-4D97-AF65-F5344CB8AC3E}">
        <p14:creationId xmlns:p14="http://schemas.microsoft.com/office/powerpoint/2010/main" val="28932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7086312"/>
              </p:ext>
            </p:extLst>
          </p:nvPr>
        </p:nvGraphicFramePr>
        <p:xfrm>
          <a:off x="1481295" y="2167269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" name="Diagram 8"/>
          <p:cNvGraphicFramePr/>
          <p:nvPr>
            <p:extLst>
              <p:ext uri="{D42A27DB-BD31-4B8C-83A1-F6EECF244321}">
                <p14:modId xmlns:p14="http://schemas.microsoft.com/office/powerpoint/2010/main" val="1603386018"/>
              </p:ext>
            </p:extLst>
          </p:nvPr>
        </p:nvGraphicFramePr>
        <p:xfrm>
          <a:off x="424606" y="861164"/>
          <a:ext cx="7905820" cy="41801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Plan for Process Improvement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6488" y="2609835"/>
            <a:ext cx="21905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Identification of Major Projects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64775" y="5093365"/>
            <a:ext cx="25334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Oversight Framework</a:t>
            </a:r>
            <a:endParaRPr lang="en-US" dirty="0" smtClean="0"/>
          </a:p>
          <a:p>
            <a:r>
              <a:rPr lang="en-US" sz="2000" b="1" dirty="0"/>
              <a:t>Intervention </a:t>
            </a:r>
            <a:endParaRPr lang="en-US" dirty="0" smtClean="0"/>
          </a:p>
          <a:p>
            <a:r>
              <a:rPr lang="en-US" sz="2000" b="1" dirty="0"/>
              <a:t>Readiness for Go-Live</a:t>
            </a:r>
            <a:endParaRPr lang="en-US" dirty="0" smtClean="0"/>
          </a:p>
          <a:p>
            <a:r>
              <a:rPr lang="en-US" dirty="0" smtClean="0"/>
              <a:t>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09990" y="6356350"/>
            <a:ext cx="871330" cy="365125"/>
          </a:xfrm>
        </p:spPr>
        <p:txBody>
          <a:bodyPr/>
          <a:lstStyle/>
          <a:p>
            <a:fld id="{5EFE56DA-EEDD-4BC4-AC61-3FB58E333C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0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4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AGENDA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309287"/>
              </p:ext>
            </p:extLst>
          </p:nvPr>
        </p:nvGraphicFramePr>
        <p:xfrm>
          <a:off x="947928" y="826568"/>
          <a:ext cx="9785883" cy="5439149"/>
        </p:xfrm>
        <a:graphic>
          <a:graphicData uri="http://schemas.openxmlformats.org/drawingml/2006/table">
            <a:tbl>
              <a:tblPr/>
              <a:tblGrid>
                <a:gridCol w="43764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798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348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46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3558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31570" algn="ctr"/>
                          <a:tab pos="1605280" algn="l"/>
                        </a:tabLs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TOPIC</a:t>
                      </a:r>
                      <a:endParaRPr lang="en-US" sz="8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A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LEAD</a:t>
                      </a:r>
                      <a:endParaRPr lang="en-US" sz="8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A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28930" algn="l"/>
                          <a:tab pos="1303020" algn="ctr"/>
                        </a:tabLs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		PURPOSE</a:t>
                      </a:r>
                      <a:endParaRPr lang="en-US" sz="8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A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8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</a:t>
                      </a:r>
                      <a:endParaRPr lang="en-US" sz="8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A8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917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Welcome and opening remarks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Staff Changes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Cockrill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47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Safety Tip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Michael Cockrill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 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9:05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91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Policy Update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Policy 188 - Accessibility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 Langen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Approval 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9:10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229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Updates</a:t>
                      </a:r>
                      <a:endParaRPr lang="en-US" sz="11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ECY – </a:t>
                      </a:r>
                      <a:r>
                        <a:rPr lang="en-US" sz="1100" b="1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eTime</a:t>
                      </a:r>
                      <a:endParaRPr lang="en-US" sz="11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DOL – DRIVES</a:t>
                      </a:r>
                      <a:endParaRPr lang="en-US" sz="11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DFW – WILD</a:t>
                      </a: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ESD - UTAB</a:t>
                      </a:r>
                      <a:endParaRPr lang="en-US" sz="11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David </a:t>
                      </a:r>
                      <a:r>
                        <a:rPr lang="en-US" sz="11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Walddon</a:t>
                      </a: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 smtClean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Whitney 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Dickinson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9:20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38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 Priorities Work Plan 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 Project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Outcomes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Consultants 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Discussion/Feedback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9:40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12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738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 </a:t>
                      </a: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Services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Enterprise Active Directory (EAD)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 Address Management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Starter for Time &amp; Attendance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 Langen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Discussion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10:50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5376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Legislative Update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IT Procurement 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SIEC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Connie Michener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11:20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73835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Legislative Reports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Biennial IT Spend Report (OFM)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State Data Center Plan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Biennial Report / Draft 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Strategic Plan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Rob St. John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Sue Langen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845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 Comment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11:45</a:t>
                      </a:r>
                      <a:endParaRPr lang="en-US" sz="11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5282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ADJOURN – 12:00 noon</a:t>
                      </a:r>
                      <a:endParaRPr lang="en-US" sz="800" dirty="0">
                        <a:effectLst/>
                        <a:latin typeface="Book Antiqua" panose="0204060205030503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549" marR="445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3A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847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Services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Enterprise Service?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0483614"/>
              </p:ext>
            </p:extLst>
          </p:nvPr>
        </p:nvGraphicFramePr>
        <p:xfrm>
          <a:off x="838200" y="1422400"/>
          <a:ext cx="102997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7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602"/>
          </a:xfrm>
        </p:spPr>
        <p:txBody>
          <a:bodyPr/>
          <a:lstStyle/>
          <a:p>
            <a:r>
              <a:rPr lang="en-US" dirty="0" smtClean="0"/>
              <a:t>Enterprise Service:  Identity Management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5833909"/>
              </p:ext>
            </p:extLst>
          </p:nvPr>
        </p:nvGraphicFramePr>
        <p:xfrm>
          <a:off x="838200" y="1159728"/>
          <a:ext cx="10993244" cy="501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98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602"/>
          </a:xfrm>
        </p:spPr>
        <p:txBody>
          <a:bodyPr/>
          <a:lstStyle/>
          <a:p>
            <a:r>
              <a:rPr lang="en-US" dirty="0" smtClean="0"/>
              <a:t>Enterprise Service:  IP Address Management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07539"/>
              </p:ext>
            </p:extLst>
          </p:nvPr>
        </p:nvGraphicFramePr>
        <p:xfrm>
          <a:off x="838200" y="1159728"/>
          <a:ext cx="10993244" cy="5017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8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Enterprise Service: Employee Time &amp; Attendance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231884"/>
              </p:ext>
            </p:extLst>
          </p:nvPr>
        </p:nvGraphicFramePr>
        <p:xfrm>
          <a:off x="838200" y="1825625"/>
          <a:ext cx="10515600" cy="4329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590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4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Legislative Reports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6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Comment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28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TSB Members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6209" y="5368582"/>
            <a:ext cx="2335697" cy="715619"/>
          </a:xfrm>
          <a:prstGeom prst="rect">
            <a:avLst/>
          </a:prstGeom>
          <a:noFill/>
        </p:spPr>
        <p:txBody>
          <a:bodyPr wrap="none" lIns="182880" tIns="146304" rIns="182880" bIns="146304" rtlCol="0">
            <a:noAutofit/>
          </a:bodyPr>
          <a:lstStyle/>
          <a:p>
            <a:pPr>
              <a:buSzPct val="70000"/>
            </a:pPr>
            <a:r>
              <a:rPr lang="en-US" sz="1400" dirty="0" smtClean="0">
                <a:solidFill>
                  <a:srgbClr val="1771CB"/>
                </a:solidFill>
              </a:rPr>
              <a:t>Blue – members present</a:t>
            </a:r>
          </a:p>
          <a:p>
            <a:pPr>
              <a:spcAft>
                <a:spcPts val="600"/>
              </a:spcAft>
              <a:buSzPct val="70000"/>
            </a:pPr>
            <a:r>
              <a:rPr lang="en-US" sz="1400" spc="-70" dirty="0" smtClean="0"/>
              <a:t>Black – members absent</a:t>
            </a:r>
          </a:p>
        </p:txBody>
      </p:sp>
      <p:graphicFrame>
        <p:nvGraphicFramePr>
          <p:cNvPr id="8" name="Content Placeholder 19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869068380"/>
              </p:ext>
            </p:extLst>
          </p:nvPr>
        </p:nvGraphicFramePr>
        <p:xfrm>
          <a:off x="766209" y="1539058"/>
          <a:ext cx="11350752" cy="3608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537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67537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804417">
                <a:tc>
                  <a:txBody>
                    <a:bodyPr/>
                    <a:lstStyle/>
                    <a:p>
                      <a:pPr marL="0" marR="0" indent="0" algn="l" defTabSz="76811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Industry Members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Kris Kutchera – Alaska Airlines*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Paul Moulton – Costco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6811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Legislative Members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Sen. Mark Miloscia - Senate R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Rep. Derek Stanford - House 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4417">
                <a:tc>
                  <a:txBody>
                    <a:bodyPr/>
                    <a:lstStyle/>
                    <a:p>
                      <a:pPr marL="0" marR="0" indent="0" algn="l" defTabSz="76811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Executive Branch (Agency Directors)</a:t>
                      </a:r>
                    </a:p>
                    <a:p>
                      <a:pPr marL="0" marR="0" indent="0" algn="l" defTabSz="7681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Michael Cockrill – CIO &amp; Chair</a:t>
                      </a:r>
                    </a:p>
                    <a:p>
                      <a:pPr marL="0" marR="0" indent="0" algn="l" defTabSz="76811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Dave Danner – UTC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Tracy Guerin - DRS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Vikki Smith – DOR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768113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Other Government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Bill Kehoe – CIO King County</a:t>
                      </a:r>
                    </a:p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Jeff Paulsen – Labor Rep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5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/ Approval Required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98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188 – Accessibility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1947" y="9110037"/>
            <a:ext cx="7231228" cy="33105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Policy language removed to address concerning about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21238"/>
            <a:ext cx="2743200" cy="365125"/>
          </a:xfrm>
        </p:spPr>
        <p:txBody>
          <a:bodyPr/>
          <a:lstStyle/>
          <a:p>
            <a:r>
              <a:rPr lang="en-US" dirty="0" smtClean="0"/>
              <a:t>March 14, 2017</a:t>
            </a:r>
            <a:endParaRPr lang="en-US" dirty="0"/>
          </a:p>
        </p:txBody>
      </p:sp>
      <p:sp>
        <p:nvSpPr>
          <p:cNvPr id="6" name="AutoShape 2" descr="Image result for oh n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6" descr="Image result for oh n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Image result for risk scale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939" y="1690688"/>
            <a:ext cx="289391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38200" y="1438275"/>
            <a:ext cx="70675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Emergency changes to reduce risk</a:t>
            </a:r>
          </a:p>
          <a:p>
            <a:pPr marL="342900" indent="-342900">
              <a:buAutoNum type="arabicPeriod"/>
            </a:pPr>
            <a:r>
              <a:rPr lang="en-US" dirty="0" smtClean="0"/>
              <a:t>Remove additional waiver requirements (previous Section 3)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Remove requirement to track &amp; publish non-compliance (Section 5)</a:t>
            </a:r>
          </a:p>
          <a:p>
            <a:r>
              <a:rPr lang="en-US" dirty="0"/>
              <a:t>	</a:t>
            </a:r>
            <a:r>
              <a:rPr lang="en-US" dirty="0" smtClean="0"/>
              <a:t>Move tracking to Guidelines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297243"/>
            <a:ext cx="6211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Previous language protected </a:t>
            </a:r>
            <a:r>
              <a:rPr lang="en-US"/>
              <a:t>from </a:t>
            </a:r>
            <a:r>
              <a:rPr lang="en-US" dirty="0"/>
              <a:t>Depts</a:t>
            </a:r>
            <a:r>
              <a:rPr lang="en-US"/>
              <a:t>. </a:t>
            </a:r>
            <a:r>
              <a:rPr lang="en-US" smtClean="0"/>
              <a:t>of </a:t>
            </a:r>
            <a:r>
              <a:rPr lang="en-US" dirty="0"/>
              <a:t>Justice </a:t>
            </a:r>
            <a:r>
              <a:rPr lang="en-US"/>
              <a:t>&amp; </a:t>
            </a:r>
            <a:r>
              <a:rPr lang="en-US" dirty="0"/>
              <a:t>Education</a:t>
            </a:r>
            <a:r>
              <a:rPr lang="en-US"/>
              <a:t>, </a:t>
            </a:r>
            <a:r>
              <a:rPr lang="en-US" smtClean="0"/>
              <a:t>but </a:t>
            </a:r>
            <a:r>
              <a:rPr lang="en-US" dirty="0"/>
              <a:t>created liability for tort actions.</a:t>
            </a:r>
          </a:p>
        </p:txBody>
      </p:sp>
    </p:spTree>
    <p:extLst>
      <p:ext uri="{BB962C8B-B14F-4D97-AF65-F5344CB8AC3E}">
        <p14:creationId xmlns:p14="http://schemas.microsoft.com/office/powerpoint/2010/main" val="8545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15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Updates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838200" y="1646572"/>
            <a:ext cx="5333238" cy="4351338"/>
          </a:xfrm>
          <a:prstGeom prst="rect">
            <a:avLst/>
          </a:prstGeom>
        </p:spPr>
        <p:txBody>
          <a:bodyPr lIns="9144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>
              <a:spcAft>
                <a:spcPts val="0"/>
              </a:spcAft>
              <a:buNone/>
            </a:pPr>
            <a:r>
              <a:rPr lang="en-US" b="1" dirty="0"/>
              <a:t>Projects</a:t>
            </a:r>
          </a:p>
          <a:p>
            <a:pPr>
              <a:lnSpc>
                <a:spcPct val="150000"/>
              </a:lnSpc>
            </a:pPr>
            <a:r>
              <a:rPr lang="en-US" dirty="0">
                <a:hlinkClick r:id="rId3"/>
              </a:rPr>
              <a:t>ECY – </a:t>
            </a:r>
            <a:r>
              <a:rPr lang="en-US" dirty="0" err="1">
                <a:hlinkClick r:id="rId3"/>
              </a:rPr>
              <a:t>eTime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hlinkClick r:id="rId4"/>
              </a:rPr>
              <a:t>DOL – DRIVES</a:t>
            </a:r>
            <a:endParaRPr lang="en-US" dirty="0"/>
          </a:p>
          <a:p>
            <a:pPr marR="0" lvl="0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hlinkClick r:id="rId5"/>
              </a:rPr>
              <a:t>DFW – WILD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>
                <a:hlinkClick r:id="rId6"/>
              </a:rPr>
              <a:t>ESD</a:t>
            </a:r>
            <a:r>
              <a:rPr lang="en-US">
                <a:hlinkClick r:id="rId5"/>
              </a:rPr>
              <a:t> – </a:t>
            </a:r>
            <a:r>
              <a:rPr lang="en-US" smtClean="0">
                <a:hlinkClick r:id="rId6"/>
              </a:rPr>
              <a:t>UTAB</a:t>
            </a:r>
            <a:endParaRPr lang="en-US" dirty="0"/>
          </a:p>
          <a:p>
            <a:pPr marR="0" lvl="0">
              <a:lnSpc>
                <a:spcPct val="150000"/>
              </a:lnSpc>
              <a:spcAft>
                <a:spcPts val="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3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Priorities Work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 / Feedback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Project Outcomes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/>
          </p:nvPr>
        </p:nvGraphicFramePr>
        <p:xfrm>
          <a:off x="252153" y="1340381"/>
          <a:ext cx="1092459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7684985" y="4035722"/>
            <a:ext cx="3733278" cy="326402"/>
          </a:xfrm>
          <a:prstGeom prst="ellipse">
            <a:avLst/>
          </a:prstGeom>
          <a:noFill/>
          <a:ln w="34925" cap="flat" cmpd="sng" algn="ctr">
            <a:solidFill>
              <a:srgbClr val="9313A8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472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err="1" smtClean="0">
              <a:ln>
                <a:noFill/>
              </a:ln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ffectLst/>
              <a:uLnTx/>
              <a:uFillTx/>
              <a:latin typeface="Arial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34215" y="3095980"/>
            <a:ext cx="45878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768113"/>
            <a:r>
              <a:rPr lang="en-US" sz="24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</a:t>
            </a:r>
            <a:endParaRPr lang="en-US" sz="11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418263" y="3206416"/>
            <a:ext cx="461665" cy="24622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defTabSz="768113"/>
            <a:r>
              <a:rPr lang="en-US" sz="16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Done</a:t>
            </a:r>
            <a:endParaRPr lang="en-US" sz="16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040436" y="3398447"/>
            <a:ext cx="45878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768113"/>
            <a:r>
              <a:rPr lang="en-US" sz="24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</a:t>
            </a:r>
            <a:endParaRPr lang="en-US" sz="11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424484" y="3508883"/>
            <a:ext cx="461665" cy="24622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defTabSz="768113"/>
            <a:r>
              <a:rPr lang="en-US" sz="16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Done</a:t>
            </a:r>
            <a:endParaRPr lang="en-US" sz="16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034215" y="3684754"/>
            <a:ext cx="458780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defTabSz="768113"/>
            <a:r>
              <a:rPr lang="en-US" sz="24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</a:t>
            </a:r>
            <a:endParaRPr lang="en-US" sz="11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18263" y="3795190"/>
            <a:ext cx="461665" cy="246221"/>
          </a:xfrm>
          <a:prstGeom prst="rect">
            <a:avLst/>
          </a:prstGeom>
        </p:spPr>
        <p:txBody>
          <a:bodyPr wrap="none" lIns="0" tIns="0" rIns="0" bIns="0" anchor="ctr">
            <a:spAutoFit/>
          </a:bodyPr>
          <a:lstStyle/>
          <a:p>
            <a:pPr defTabSz="768113"/>
            <a:r>
              <a:rPr lang="en-US" sz="1600" dirty="0">
                <a:solidFill>
                  <a:srgbClr val="580069"/>
                </a:solidFill>
                <a:latin typeface="Arial"/>
                <a:sym typeface="Wingdings" panose="05000000000000000000" pitchFamily="2" charset="2"/>
              </a:rPr>
              <a:t>Done</a:t>
            </a:r>
            <a:endParaRPr lang="en-US" sz="1600" dirty="0">
              <a:solidFill>
                <a:srgbClr val="580069"/>
              </a:solidFill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14,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E56DA-EEDD-4BC4-AC61-3FB58E333C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5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B PowerPoint Template.potx" id="{A932A0A0-F6EE-4B8F-AC88-AC89F5263D23}" vid="{5B4F4B57-3A57-432A-8AAD-3AA009F349E8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B PowerPoint Template.potx" id="{A932A0A0-F6EE-4B8F-AC88-AC89F5263D23}" vid="{5B4F4B57-3A57-432A-8AAD-3AA009F349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d6b8e64-5135-495f-993d-3801340bb78a">ARADJU2PS7MR-51-194</_dlc_DocId>
    <_dlc_DocIdUrl xmlns="fd6b8e64-5135-495f-993d-3801340bb78a">
      <Url>https://watech.sp.wa.gov/ocio/TSB/_layouts/15/DocIdRedir.aspx?ID=ARADJU2PS7MR-51-194</Url>
      <Description>ARADJU2PS7MR-51-194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D495159820FA43935EB778287762C2" ma:contentTypeVersion="0" ma:contentTypeDescription="Create a new document." ma:contentTypeScope="" ma:versionID="8f038eeb7e4c79e4609dfa3abbf2d8a3">
  <xsd:schema xmlns:xsd="http://www.w3.org/2001/XMLSchema" xmlns:xs="http://www.w3.org/2001/XMLSchema" xmlns:p="http://schemas.microsoft.com/office/2006/metadata/properties" xmlns:ns2="fd6b8e64-5135-495f-993d-3801340bb78a" targetNamespace="http://schemas.microsoft.com/office/2006/metadata/properties" ma:root="true" ma:fieldsID="fa719b667374363f31d406c173961853" ns2:_="">
    <xsd:import namespace="fd6b8e64-5135-495f-993d-3801340bb78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6b8e64-5135-495f-993d-3801340bb78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09618C-E523-40BD-955D-1CC4FF06F301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d6b8e64-5135-495f-993d-3801340bb78a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6279DE8-4F88-4A5B-9002-DC2DBF0EEFF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C8869CA0-6556-42C5-AADA-7C24B920B7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6b8e64-5135-495f-993d-3801340bb7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62AE452-CA62-46B3-86CD-A7D8DA6C93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TSB%20PowerPoint%20Template</Template>
  <TotalTime>4418</TotalTime>
  <Words>1508</Words>
  <Application>Microsoft Office PowerPoint</Application>
  <PresentationFormat>Widescreen</PresentationFormat>
  <Paragraphs>513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Arial</vt:lpstr>
      <vt:lpstr>Book Antiqua</vt:lpstr>
      <vt:lpstr>Calibri</vt:lpstr>
      <vt:lpstr>Calibri Light</vt:lpstr>
      <vt:lpstr>Courier New</vt:lpstr>
      <vt:lpstr>Segoe UI</vt:lpstr>
      <vt:lpstr>Symbol</vt:lpstr>
      <vt:lpstr>Times New Roman</vt:lpstr>
      <vt:lpstr>Trebuchet MS</vt:lpstr>
      <vt:lpstr>Wingdings</vt:lpstr>
      <vt:lpstr>1_Office Theme</vt:lpstr>
      <vt:lpstr>2_Office Theme</vt:lpstr>
      <vt:lpstr>Technology Services Board Quarterly Meeting</vt:lpstr>
      <vt:lpstr>AGENDA</vt:lpstr>
      <vt:lpstr>Current TSB Members</vt:lpstr>
      <vt:lpstr>Policy Review</vt:lpstr>
      <vt:lpstr>Policy 188 – Accessibility </vt:lpstr>
      <vt:lpstr>Project Updates</vt:lpstr>
      <vt:lpstr>Project Updates</vt:lpstr>
      <vt:lpstr>Strategic Priorities Work Plan</vt:lpstr>
      <vt:lpstr>Improving Project Outcomes</vt:lpstr>
      <vt:lpstr>Why is this a priority?</vt:lpstr>
      <vt:lpstr>Elements of Process Improvement</vt:lpstr>
      <vt:lpstr>Identification of Major Project</vt:lpstr>
      <vt:lpstr>Concept for Oversight Framework</vt:lpstr>
      <vt:lpstr>Concept for Oversight Framework</vt:lpstr>
      <vt:lpstr>Intervening for Success</vt:lpstr>
      <vt:lpstr>Readiness for Go-Live</vt:lpstr>
      <vt:lpstr>Elements of Process Improvement</vt:lpstr>
      <vt:lpstr>Work Plan for Process Improvement</vt:lpstr>
      <vt:lpstr>Break</vt:lpstr>
      <vt:lpstr>Enterprise Services </vt:lpstr>
      <vt:lpstr>What is an Enterprise Service?</vt:lpstr>
      <vt:lpstr>Enterprise Service:  Identity Management</vt:lpstr>
      <vt:lpstr>Enterprise Service:  IP Address Management</vt:lpstr>
      <vt:lpstr>Possible Enterprise Service: Employee Time &amp; Attendance</vt:lpstr>
      <vt:lpstr>Legislative Update</vt:lpstr>
      <vt:lpstr>Legislative Reports</vt:lpstr>
      <vt:lpstr>Public Comment</vt:lpstr>
    </vt:vector>
  </TitlesOfParts>
  <Company>Enterprise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Services Board Quarterly Meeting</dc:title>
  <dc:creator>Dickinson, Whitney (OCIO)</dc:creator>
  <cp:lastModifiedBy>Knight, Angela (WaTech)</cp:lastModifiedBy>
  <cp:revision>418</cp:revision>
  <cp:lastPrinted>2017-03-14T00:29:07Z</cp:lastPrinted>
  <dcterms:created xsi:type="dcterms:W3CDTF">2016-07-26T18:36:13Z</dcterms:created>
  <dcterms:modified xsi:type="dcterms:W3CDTF">2017-03-14T00:34:27Z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0x01010095D495159820FA43935EB778287762C2</vt:lpwstr>
  </property>
  <property fmtid="{D5CDD505-2E9C-101B-9397-08002B2CF9AE}" pid="3" name="_dlc_DocIdItemGuid">
    <vt:lpwstr>18ade232-b17a-439f-857f-16187f34d8fd</vt:lpwstr>
  </property>
</Properties>
</file>